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7A3F24-6720-4DFB-AC77-C9AC8D1F5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78225D4-AD83-4F95-87FC-B0BC042AD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CB85D5-7E55-4B4A-AF6C-ABCB38436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C755BF-478E-4443-B04F-DCA903CD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644A8B-DAFB-45FA-9A75-6DC5BD8D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02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29DA5-34AC-4F38-B906-14E83AF7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A168E1-A878-49C6-B670-E024DA9BF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B355E3-1212-4088-9502-5779A1B4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E58DC9-3156-434A-8AC4-DECB8812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947797-9B52-4D75-AD63-E850C3698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75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09A57F6-D993-4952-8400-2179C012B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586289-D402-49E9-9865-FE6029037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43E709-1AF7-4369-847F-9042CB606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A25E78-8564-4AEA-96B5-480B19F4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B6D32C-B225-4F48-B737-5D12623C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91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F925BD-2AA0-45BA-98E0-9A9DB6D7C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B6F6AE-AF4B-4818-97BA-AF2EB7ECD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D25155-0C9A-4BCD-B4D2-1773FCAD5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0E1217-9CC6-4095-AB67-B0EDF8B18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ACF4BD-4FD1-40F3-A633-63DE90002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48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F277F4-A5A9-491B-A3CF-FC79D4DB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8E0F2C-4C13-4BA1-9396-40A728298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26CED6-E806-4C07-9ADC-9FE98DFA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D80BBC-2E0E-4504-B2E9-C129C261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8E4D33-B868-4927-AB9C-04F81BBE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25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74DDA-E7F9-404D-A2B8-D8A2B38AE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E5FD1-FB7C-4FEF-9B4B-B3BEC460C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5B62CA2-ACB8-4B26-A2EB-28DF09BC4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7E78CB-CDD5-43EF-8E78-DBB12927E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FE109B-55B7-4E6D-92FC-33745F14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088EC5-5E2D-48CE-B504-BD85FD28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68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80F41-2149-4611-8AFF-A4AC386B5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CAD3737-D621-4435-8C8B-573C2F08C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E94EE64-8C9B-46E5-A483-01413A0F7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0EF93F-363A-4972-B09A-A5D636F0FE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B089AD-C9F8-4528-8CCD-4E4354AE2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CBA3EA3-153E-4128-929C-8CA6D118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19D8C7C-F399-4853-9092-DC08DF22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0B5FD7-2461-4D5A-A45B-40B98201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96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72B652-5CC6-449C-93E9-8E213785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A10ADF2-E360-4B1E-B5E4-684D003C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55C673-DA7E-48B4-B69F-4839BE68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A6B24C2-9D89-49F9-8EFE-2187C06D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53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5778AA-8199-415F-9DB2-35FF5A83C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E8F6D6-4DE6-4E73-9FFA-42A40525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A9D003-818F-4AF4-91C6-EE76FB6E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49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359F0D-4212-4CCE-A70E-04935B509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A987D8-6174-4112-9F3D-095A822F5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F2F39D-FFB3-4FD7-8999-1897F6C65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F8DFF6-28ED-459B-BB0C-EE13C0DB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8D1223-8BDB-4CD1-92BC-F898DC14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263BC7-EA47-4B8F-81B7-06334053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93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869030-4154-4869-8AEA-6AF1102A3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510929F-316A-47A0-B57F-620340200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E014EE-63DA-4035-AEE9-6A54D22E5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D10643-DB1F-48D0-8796-E40897F47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DFE21C-24F2-4B2E-9CD4-42E9BF48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1D1895-320E-47C9-8E61-3991F07F3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07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92A7D6-5B3E-43D8-8C26-795D52D59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97163A-676D-413A-9B7E-7FB2F040B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3AB587-F5E7-4E9E-956B-C6E3E1B79D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D2E47-2F21-46D4-AAA8-91EC992B3FD2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A2E958-17B4-490B-9EE7-F51F0C72E3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DA3062-71BF-4CC1-942B-C3CA756C53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1F007-BF3A-4B1E-BA2E-232E544F2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6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g"/><Relationship Id="rId3" Type="http://schemas.openxmlformats.org/officeDocument/2006/relationships/image" Target="../media/image27.jpg"/><Relationship Id="rId7" Type="http://schemas.openxmlformats.org/officeDocument/2006/relationships/image" Target="../media/image31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37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g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BC0B5-A1F7-4F39-9B71-233B597AD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74866" y="1095603"/>
            <a:ext cx="9144000" cy="2387600"/>
          </a:xfrm>
        </p:spPr>
        <p:txBody>
          <a:bodyPr/>
          <a:lstStyle/>
          <a:p>
            <a:r>
              <a:rPr lang="ja-JP" altLang="ja-JP" b="1" kern="1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マクドナルドへいこう</a:t>
            </a:r>
            <a:br>
              <a:rPr lang="ja-JP" altLang="ja-JP" b="1" kern="1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</a:b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7A0107-F555-4A8B-8FB0-BD4F6F0D3A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789341" y="1199698"/>
            <a:ext cx="9144000" cy="1655762"/>
          </a:xfrm>
        </p:spPr>
        <p:txBody>
          <a:bodyPr/>
          <a:lstStyle/>
          <a:p>
            <a:r>
              <a:rPr lang="ja-JP" altLang="ja-JP" dirty="0">
                <a:solidFill>
                  <a:srgbClr val="000000"/>
                </a:solidFill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ま く ど な る ど</a:t>
            </a:r>
            <a:endParaRPr kumimoji="1" lang="ja-JP" altLang="en-US" dirty="0"/>
          </a:p>
        </p:txBody>
      </p:sp>
      <p:pic>
        <p:nvPicPr>
          <p:cNvPr id="4" name="Picture 16">
            <a:extLst>
              <a:ext uri="{FF2B5EF4-FFF2-40B4-BE49-F238E27FC236}">
                <a16:creationId xmlns:a16="http://schemas.microsoft.com/office/drawing/2014/main" id="{0D2439D6-EA53-4175-B551-C7445D5129F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227558" y="1083581"/>
            <a:ext cx="2486025" cy="1676400"/>
          </a:xfrm>
          <a:prstGeom prst="rect">
            <a:avLst/>
          </a:prstGeom>
        </p:spPr>
      </p:pic>
      <p:grpSp>
        <p:nvGrpSpPr>
          <p:cNvPr id="5" name="Group 1066">
            <a:extLst>
              <a:ext uri="{FF2B5EF4-FFF2-40B4-BE49-F238E27FC236}">
                <a16:creationId xmlns:a16="http://schemas.microsoft.com/office/drawing/2014/main" id="{0668F337-0FBD-4EBA-888D-86BB1C628A6E}"/>
              </a:ext>
            </a:extLst>
          </p:cNvPr>
          <p:cNvGrpSpPr/>
          <p:nvPr/>
        </p:nvGrpSpPr>
        <p:grpSpPr>
          <a:xfrm>
            <a:off x="1511072" y="3474585"/>
            <a:ext cx="9648825" cy="3038475"/>
            <a:chOff x="0" y="0"/>
            <a:chExt cx="9648825" cy="3038475"/>
          </a:xfrm>
        </p:grpSpPr>
        <p:pic>
          <p:nvPicPr>
            <p:cNvPr id="6" name="Picture 18">
              <a:extLst>
                <a:ext uri="{FF2B5EF4-FFF2-40B4-BE49-F238E27FC236}">
                  <a16:creationId xmlns:a16="http://schemas.microsoft.com/office/drawing/2014/main" id="{A171CBDF-3B8B-4718-B255-C8A750F8D67C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1019175"/>
              <a:ext cx="2543175" cy="1800225"/>
            </a:xfrm>
            <a:prstGeom prst="rect">
              <a:avLst/>
            </a:prstGeom>
          </p:spPr>
        </p:pic>
        <p:pic>
          <p:nvPicPr>
            <p:cNvPr id="7" name="Picture 20">
              <a:extLst>
                <a:ext uri="{FF2B5EF4-FFF2-40B4-BE49-F238E27FC236}">
                  <a16:creationId xmlns:a16="http://schemas.microsoft.com/office/drawing/2014/main" id="{24F4AFA7-70DD-44D1-BA26-1655B0A3DB7D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5067300" y="0"/>
              <a:ext cx="4581525" cy="3038475"/>
            </a:xfrm>
            <a:prstGeom prst="rect">
              <a:avLst/>
            </a:prstGeom>
          </p:spPr>
        </p:pic>
        <p:pic>
          <p:nvPicPr>
            <p:cNvPr id="8" name="Picture 22">
              <a:extLst>
                <a:ext uri="{FF2B5EF4-FFF2-40B4-BE49-F238E27FC236}">
                  <a16:creationId xmlns:a16="http://schemas.microsoft.com/office/drawing/2014/main" id="{225FCA72-B322-4316-8FE9-E50F9447B37D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543175" y="171450"/>
              <a:ext cx="2257425" cy="2028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6243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1165">
            <a:extLst>
              <a:ext uri="{FF2B5EF4-FFF2-40B4-BE49-F238E27FC236}">
                <a16:creationId xmlns:a16="http://schemas.microsoft.com/office/drawing/2014/main" id="{75084623-4686-4666-9B7C-105CAD6C3CDD}"/>
              </a:ext>
            </a:extLst>
          </p:cNvPr>
          <p:cNvGrpSpPr/>
          <p:nvPr/>
        </p:nvGrpSpPr>
        <p:grpSpPr>
          <a:xfrm>
            <a:off x="302577" y="876300"/>
            <a:ext cx="12629751" cy="5105400"/>
            <a:chOff x="0" y="0"/>
            <a:chExt cx="12630167" cy="5105400"/>
          </a:xfrm>
        </p:grpSpPr>
        <p:pic>
          <p:nvPicPr>
            <p:cNvPr id="15" name="Picture 226">
              <a:extLst>
                <a:ext uri="{FF2B5EF4-FFF2-40B4-BE49-F238E27FC236}">
                  <a16:creationId xmlns:a16="http://schemas.microsoft.com/office/drawing/2014/main" id="{55E23EAA-A66F-4F88-8924-DB59DD71710D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115175" cy="4714875"/>
            </a:xfrm>
            <a:prstGeom prst="rect">
              <a:avLst/>
            </a:prstGeom>
          </p:spPr>
        </p:pic>
        <p:pic>
          <p:nvPicPr>
            <p:cNvPr id="16" name="Picture 228">
              <a:extLst>
                <a:ext uri="{FF2B5EF4-FFF2-40B4-BE49-F238E27FC236}">
                  <a16:creationId xmlns:a16="http://schemas.microsoft.com/office/drawing/2014/main" id="{12FD4A5F-28B5-4B1D-AF8A-A3EB84F345A0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7324725" y="2828925"/>
              <a:ext cx="3638550" cy="2276475"/>
            </a:xfrm>
            <a:prstGeom prst="rect">
              <a:avLst/>
            </a:prstGeom>
          </p:spPr>
        </p:pic>
        <p:pic>
          <p:nvPicPr>
            <p:cNvPr id="17" name="Picture 1344">
              <a:extLst>
                <a:ext uri="{FF2B5EF4-FFF2-40B4-BE49-F238E27FC236}">
                  <a16:creationId xmlns:a16="http://schemas.microsoft.com/office/drawing/2014/main" id="{B7AB243C-7ADF-4437-A33D-96C5F5DB6C16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6268974" y="573151"/>
              <a:ext cx="5318761" cy="2919984"/>
            </a:xfrm>
            <a:prstGeom prst="rect">
              <a:avLst/>
            </a:prstGeom>
          </p:spPr>
        </p:pic>
        <p:pic>
          <p:nvPicPr>
            <p:cNvPr id="18" name="Picture 1342">
              <a:extLst>
                <a:ext uri="{FF2B5EF4-FFF2-40B4-BE49-F238E27FC236}">
                  <a16:creationId xmlns:a16="http://schemas.microsoft.com/office/drawing/2014/main" id="{D4D2E432-30B2-41AA-A188-DDE07AD59D37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6268974" y="573151"/>
              <a:ext cx="5318761" cy="2919984"/>
            </a:xfrm>
            <a:prstGeom prst="rect">
              <a:avLst/>
            </a:prstGeom>
          </p:spPr>
        </p:pic>
        <p:pic>
          <p:nvPicPr>
            <p:cNvPr id="19" name="Picture 1343">
              <a:extLst>
                <a:ext uri="{FF2B5EF4-FFF2-40B4-BE49-F238E27FC236}">
                  <a16:creationId xmlns:a16="http://schemas.microsoft.com/office/drawing/2014/main" id="{4F9A5D9E-DEF6-40FA-ABAF-09D636E99E7C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6268974" y="573151"/>
              <a:ext cx="5318761" cy="2919984"/>
            </a:xfrm>
            <a:prstGeom prst="rect">
              <a:avLst/>
            </a:prstGeom>
          </p:spPr>
        </p:pic>
        <p:sp>
          <p:nvSpPr>
            <p:cNvPr id="20" name="Shape 232">
              <a:extLst>
                <a:ext uri="{FF2B5EF4-FFF2-40B4-BE49-F238E27FC236}">
                  <a16:creationId xmlns:a16="http://schemas.microsoft.com/office/drawing/2014/main" id="{AAE7833D-2B53-4EC2-9AF2-A7B38A4D43C8}"/>
                </a:ext>
              </a:extLst>
            </p:cNvPr>
            <p:cNvSpPr/>
            <p:nvPr/>
          </p:nvSpPr>
          <p:spPr>
            <a:xfrm>
              <a:off x="6272276" y="576326"/>
              <a:ext cx="5314950" cy="2914523"/>
            </a:xfrm>
            <a:custGeom>
              <a:avLst/>
              <a:gdLst/>
              <a:ahLst/>
              <a:cxnLst/>
              <a:rect l="0" t="0" r="0" b="0"/>
              <a:pathLst>
                <a:path w="5314950" h="2914523">
                  <a:moveTo>
                    <a:pt x="0" y="431800"/>
                  </a:moveTo>
                  <a:cubicBezTo>
                    <a:pt x="0" y="193294"/>
                    <a:pt x="193294" y="0"/>
                    <a:pt x="431800" y="0"/>
                  </a:cubicBezTo>
                  <a:lnTo>
                    <a:pt x="885825" y="0"/>
                  </a:lnTo>
                  <a:lnTo>
                    <a:pt x="885825" y="0"/>
                  </a:lnTo>
                  <a:lnTo>
                    <a:pt x="4883023" y="0"/>
                  </a:lnTo>
                  <a:cubicBezTo>
                    <a:pt x="5121529" y="0"/>
                    <a:pt x="5314950" y="193294"/>
                    <a:pt x="5314950" y="431800"/>
                  </a:cubicBezTo>
                  <a:lnTo>
                    <a:pt x="5314950" y="1511300"/>
                  </a:lnTo>
                  <a:lnTo>
                    <a:pt x="5314950" y="1511300"/>
                  </a:lnTo>
                  <a:lnTo>
                    <a:pt x="5314950" y="2159000"/>
                  </a:lnTo>
                  <a:lnTo>
                    <a:pt x="5314950" y="2158873"/>
                  </a:lnTo>
                  <a:cubicBezTo>
                    <a:pt x="5314950" y="2397379"/>
                    <a:pt x="5121529" y="2590673"/>
                    <a:pt x="4883023" y="2590673"/>
                  </a:cubicBezTo>
                  <a:lnTo>
                    <a:pt x="2214499" y="2590673"/>
                  </a:lnTo>
                  <a:lnTo>
                    <a:pt x="1550162" y="2914523"/>
                  </a:lnTo>
                  <a:lnTo>
                    <a:pt x="885825" y="2590673"/>
                  </a:lnTo>
                  <a:lnTo>
                    <a:pt x="431800" y="2590673"/>
                  </a:lnTo>
                  <a:cubicBezTo>
                    <a:pt x="193294" y="2590673"/>
                    <a:pt x="0" y="2397379"/>
                    <a:pt x="0" y="2158873"/>
                  </a:cubicBezTo>
                  <a:lnTo>
                    <a:pt x="0" y="2159000"/>
                  </a:lnTo>
                  <a:lnTo>
                    <a:pt x="0" y="1511300"/>
                  </a:lnTo>
                  <a:lnTo>
                    <a:pt x="0" y="1511300"/>
                  </a:lnTo>
                  <a:close/>
                </a:path>
              </a:pathLst>
            </a:custGeom>
            <a:ln w="9535" cap="flat">
              <a:miter lim="127000"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1" name="Rectangle 233">
              <a:extLst>
                <a:ext uri="{FF2B5EF4-FFF2-40B4-BE49-F238E27FC236}">
                  <a16:creationId xmlns:a16="http://schemas.microsoft.com/office/drawing/2014/main" id="{BD2E8704-7DC3-45E4-8D46-13AC94318C65}"/>
                </a:ext>
              </a:extLst>
            </p:cNvPr>
            <p:cNvSpPr/>
            <p:nvPr/>
          </p:nvSpPr>
          <p:spPr>
            <a:xfrm>
              <a:off x="8246364" y="734020"/>
              <a:ext cx="1809057" cy="6722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40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おわり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2" name="Rectangle 234">
              <a:extLst>
                <a:ext uri="{FF2B5EF4-FFF2-40B4-BE49-F238E27FC236}">
                  <a16:creationId xmlns:a16="http://schemas.microsoft.com/office/drawing/2014/main" id="{9AD10572-B1F4-41D2-9616-CCC0D65E4F3B}"/>
                </a:ext>
              </a:extLst>
            </p:cNvPr>
            <p:cNvSpPr/>
            <p:nvPr/>
          </p:nvSpPr>
          <p:spPr>
            <a:xfrm>
              <a:off x="8007985" y="1344636"/>
              <a:ext cx="2442999" cy="6722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40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いまから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235">
              <a:extLst>
                <a:ext uri="{FF2B5EF4-FFF2-40B4-BE49-F238E27FC236}">
                  <a16:creationId xmlns:a16="http://schemas.microsoft.com/office/drawing/2014/main" id="{3BFAC039-9BAE-4ADC-B1FB-482070AA306A}"/>
                </a:ext>
              </a:extLst>
            </p:cNvPr>
            <p:cNvSpPr/>
            <p:nvPr/>
          </p:nvSpPr>
          <p:spPr>
            <a:xfrm>
              <a:off x="7245350" y="1954744"/>
              <a:ext cx="5384817" cy="6722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40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しゅっぱつします！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297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87727-8E1E-47CD-9C5E-CAE9BF12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>
                <a:solidFill>
                  <a:srgbClr val="000000"/>
                </a:solidFill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おはなし </a:t>
            </a:r>
            <a:endParaRPr kumimoji="1" lang="ja-JP" altLang="en-US" dirty="0"/>
          </a:p>
        </p:txBody>
      </p:sp>
      <p:pic>
        <p:nvPicPr>
          <p:cNvPr id="4" name="Picture 40">
            <a:extLst>
              <a:ext uri="{FF2B5EF4-FFF2-40B4-BE49-F238E27FC236}">
                <a16:creationId xmlns:a16="http://schemas.microsoft.com/office/drawing/2014/main" id="{CB418E7D-D749-4FF7-BF8E-18146D2B2C1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145949" y="68429"/>
            <a:ext cx="1676400" cy="207645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9A9EDB-55C6-4C20-8897-7DE1A214330C}"/>
              </a:ext>
            </a:extLst>
          </p:cNvPr>
          <p:cNvSpPr txBox="1"/>
          <p:nvPr/>
        </p:nvSpPr>
        <p:spPr>
          <a:xfrm>
            <a:off x="244239" y="1352429"/>
            <a:ext cx="6096000" cy="5140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205"/>
              </a:spcAft>
            </a:pPr>
            <a:r>
              <a:rPr lang="ja-JP" altLang="ja-JP" sz="36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１．どこへいく？</a:t>
            </a:r>
            <a:endParaRPr lang="ja-JP" altLang="ja-JP" sz="12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7000"/>
              </a:lnSpc>
              <a:spcAft>
                <a:spcPts val="4130"/>
              </a:spcAft>
            </a:pPr>
            <a:r>
              <a:rPr lang="ja-JP" altLang="ja-JP" sz="36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２．どうやっていく？</a:t>
            </a:r>
            <a:endParaRPr lang="ja-JP" altLang="ja-JP" sz="12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7000"/>
              </a:lnSpc>
              <a:spcAft>
                <a:spcPts val="4130"/>
              </a:spcAft>
            </a:pPr>
            <a:r>
              <a:rPr lang="ja-JP" altLang="ja-JP" sz="36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３．なにをかう？</a:t>
            </a:r>
            <a:endParaRPr lang="ja-JP" altLang="ja-JP" sz="12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7000"/>
              </a:lnSpc>
              <a:spcAft>
                <a:spcPts val="4415"/>
              </a:spcAft>
            </a:pPr>
            <a:r>
              <a:rPr lang="ja-JP" altLang="ja-JP" sz="36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４．おみせで なにをする？</a:t>
            </a:r>
            <a:endParaRPr lang="ja-JP" altLang="ja-JP" sz="12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ja-JP" altLang="ja-JP" sz="36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５．かったあと どうする？</a:t>
            </a:r>
            <a:endParaRPr lang="ja-JP" altLang="ja-JP" sz="1200" kern="100" dirty="0">
              <a:solidFill>
                <a:srgbClr val="00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" name="Group 1137">
            <a:extLst>
              <a:ext uri="{FF2B5EF4-FFF2-40B4-BE49-F238E27FC236}">
                <a16:creationId xmlns:a16="http://schemas.microsoft.com/office/drawing/2014/main" id="{51F4F1FA-8EC7-4017-836A-73E7DF1990F3}"/>
              </a:ext>
            </a:extLst>
          </p:cNvPr>
          <p:cNvGrpSpPr/>
          <p:nvPr/>
        </p:nvGrpSpPr>
        <p:grpSpPr>
          <a:xfrm>
            <a:off x="5984149" y="2199518"/>
            <a:ext cx="6200775" cy="4333875"/>
            <a:chOff x="0" y="0"/>
            <a:chExt cx="6200775" cy="4333875"/>
          </a:xfrm>
        </p:grpSpPr>
        <p:pic>
          <p:nvPicPr>
            <p:cNvPr id="9" name="Picture 28">
              <a:extLst>
                <a:ext uri="{FF2B5EF4-FFF2-40B4-BE49-F238E27FC236}">
                  <a16:creationId xmlns:a16="http://schemas.microsoft.com/office/drawing/2014/main" id="{4C3CDC0D-7D63-42A5-8E0B-EDBF613B3D53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971925" y="2124075"/>
              <a:ext cx="2228850" cy="1857375"/>
            </a:xfrm>
            <a:prstGeom prst="rect">
              <a:avLst/>
            </a:prstGeom>
          </p:spPr>
        </p:pic>
        <p:pic>
          <p:nvPicPr>
            <p:cNvPr id="10" name="Picture 42">
              <a:extLst>
                <a:ext uri="{FF2B5EF4-FFF2-40B4-BE49-F238E27FC236}">
                  <a16:creationId xmlns:a16="http://schemas.microsoft.com/office/drawing/2014/main" id="{924B011D-FCD9-41E3-B60E-84F433271D83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904875"/>
              <a:ext cx="1844294" cy="2076450"/>
            </a:xfrm>
            <a:prstGeom prst="rect">
              <a:avLst/>
            </a:prstGeom>
          </p:spPr>
        </p:pic>
        <p:pic>
          <p:nvPicPr>
            <p:cNvPr id="11" name="Picture 44">
              <a:extLst>
                <a:ext uri="{FF2B5EF4-FFF2-40B4-BE49-F238E27FC236}">
                  <a16:creationId xmlns:a16="http://schemas.microsoft.com/office/drawing/2014/main" id="{5A450698-1F45-4645-8E2A-86E06802E49B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352675" y="2114550"/>
              <a:ext cx="3362325" cy="2219325"/>
            </a:xfrm>
            <a:prstGeom prst="rect">
              <a:avLst/>
            </a:prstGeom>
          </p:spPr>
        </p:pic>
        <p:pic>
          <p:nvPicPr>
            <p:cNvPr id="12" name="Picture 46">
              <a:extLst>
                <a:ext uri="{FF2B5EF4-FFF2-40B4-BE49-F238E27FC236}">
                  <a16:creationId xmlns:a16="http://schemas.microsoft.com/office/drawing/2014/main" id="{E600A98C-4160-463A-AE0A-5A8B1DD304AD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2133600" y="0"/>
              <a:ext cx="3028950" cy="2028825"/>
            </a:xfrm>
            <a:prstGeom prst="rect">
              <a:avLst/>
            </a:prstGeom>
          </p:spPr>
        </p:pic>
        <p:sp>
          <p:nvSpPr>
            <p:cNvPr id="13" name="Rectangle 48">
              <a:extLst>
                <a:ext uri="{FF2B5EF4-FFF2-40B4-BE49-F238E27FC236}">
                  <a16:creationId xmlns:a16="http://schemas.microsoft.com/office/drawing/2014/main" id="{A7E6EC54-1C09-48FE-A5F8-AD745ED49295}"/>
                </a:ext>
              </a:extLst>
            </p:cNvPr>
            <p:cNvSpPr/>
            <p:nvPr/>
          </p:nvSpPr>
          <p:spPr>
            <a:xfrm>
              <a:off x="232410" y="298783"/>
              <a:ext cx="1736298" cy="3424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05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ゴシック" panose="020B0609070205080204" pitchFamily="49" charset="-128"/>
                  <a:cs typeface="ＭＳ ゴシック" panose="020B0609070205080204" pitchFamily="49" charset="-128"/>
                </a:rPr>
                <a:t>おはなしが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49">
              <a:extLst>
                <a:ext uri="{FF2B5EF4-FFF2-40B4-BE49-F238E27FC236}">
                  <a16:creationId xmlns:a16="http://schemas.microsoft.com/office/drawing/2014/main" id="{A153837F-B0C0-4A9F-8396-F8545456986B}"/>
                </a:ext>
              </a:extLst>
            </p:cNvPr>
            <p:cNvSpPr/>
            <p:nvPr/>
          </p:nvSpPr>
          <p:spPr>
            <a:xfrm>
              <a:off x="232410" y="604217"/>
              <a:ext cx="1697942" cy="3424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050" kern="1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ゴシック" panose="020B0609070205080204" pitchFamily="49" charset="-128"/>
                  <a:cs typeface="ＭＳ ゴシック" panose="020B0609070205080204" pitchFamily="49" charset="-128"/>
                </a:rPr>
                <a:t>おわったら</a:t>
              </a:r>
              <a:endParaRPr lang="ja-JP" sz="11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627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77BC39-F0D8-4035-8C13-F1DEB6970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ja-JP" sz="73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１．どこへいく？</a:t>
            </a:r>
            <a:br>
              <a:rPr lang="ja-JP" altLang="ja-JP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kumimoji="1" lang="ja-JP" altLang="en-US" dirty="0"/>
          </a:p>
        </p:txBody>
      </p:sp>
      <p:grpSp>
        <p:nvGrpSpPr>
          <p:cNvPr id="6" name="Group 1156">
            <a:extLst>
              <a:ext uri="{FF2B5EF4-FFF2-40B4-BE49-F238E27FC236}">
                <a16:creationId xmlns:a16="http://schemas.microsoft.com/office/drawing/2014/main" id="{91502211-ADBE-4C4D-B0EB-FE2C23B8B7A8}"/>
              </a:ext>
            </a:extLst>
          </p:cNvPr>
          <p:cNvGrpSpPr/>
          <p:nvPr/>
        </p:nvGrpSpPr>
        <p:grpSpPr>
          <a:xfrm>
            <a:off x="617537" y="523241"/>
            <a:ext cx="11325520" cy="5808342"/>
            <a:chOff x="0" y="-3174"/>
            <a:chExt cx="11325520" cy="5808598"/>
          </a:xfrm>
        </p:grpSpPr>
        <p:sp>
          <p:nvSpPr>
            <p:cNvPr id="7" name="Rectangle 54">
              <a:extLst>
                <a:ext uri="{FF2B5EF4-FFF2-40B4-BE49-F238E27FC236}">
                  <a16:creationId xmlns:a16="http://schemas.microsoft.com/office/drawing/2014/main" id="{75E6A31E-1E3D-49E7-92DE-4628B056BD71}"/>
                </a:ext>
              </a:extLst>
            </p:cNvPr>
            <p:cNvSpPr/>
            <p:nvPr/>
          </p:nvSpPr>
          <p:spPr>
            <a:xfrm>
              <a:off x="0" y="239118"/>
              <a:ext cx="3004508" cy="74869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55">
              <a:extLst>
                <a:ext uri="{FF2B5EF4-FFF2-40B4-BE49-F238E27FC236}">
                  <a16:creationId xmlns:a16="http://schemas.microsoft.com/office/drawing/2014/main" id="{9B6DB383-DD13-403B-AE8F-091A4F776578}"/>
                </a:ext>
              </a:extLst>
            </p:cNvPr>
            <p:cNvSpPr/>
            <p:nvPr/>
          </p:nvSpPr>
          <p:spPr>
            <a:xfrm>
              <a:off x="2621661" y="239118"/>
              <a:ext cx="1899435" cy="74869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 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9" name="Picture 57">
              <a:extLst>
                <a:ext uri="{FF2B5EF4-FFF2-40B4-BE49-F238E27FC236}">
                  <a16:creationId xmlns:a16="http://schemas.microsoft.com/office/drawing/2014/main" id="{9C8ECB4E-0BE2-4740-B5C4-616B56D695B7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12775" y="1090549"/>
              <a:ext cx="7115175" cy="4714875"/>
            </a:xfrm>
            <a:prstGeom prst="rect">
              <a:avLst/>
            </a:prstGeom>
          </p:spPr>
        </p:pic>
        <p:pic>
          <p:nvPicPr>
            <p:cNvPr id="10" name="Picture 1324">
              <a:extLst>
                <a:ext uri="{FF2B5EF4-FFF2-40B4-BE49-F238E27FC236}">
                  <a16:creationId xmlns:a16="http://schemas.microsoft.com/office/drawing/2014/main" id="{8F5E369F-D3E4-4C47-9EAB-85FC1F83401F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5882006" y="-3174"/>
              <a:ext cx="4480560" cy="2459736"/>
            </a:xfrm>
            <a:prstGeom prst="rect">
              <a:avLst/>
            </a:prstGeom>
          </p:spPr>
        </p:pic>
        <p:sp>
          <p:nvSpPr>
            <p:cNvPr id="11" name="Shape 59">
              <a:extLst>
                <a:ext uri="{FF2B5EF4-FFF2-40B4-BE49-F238E27FC236}">
                  <a16:creationId xmlns:a16="http://schemas.microsoft.com/office/drawing/2014/main" id="{BC985EF7-62E5-4395-BBB8-14D4A55CE6ED}"/>
                </a:ext>
              </a:extLst>
            </p:cNvPr>
            <p:cNvSpPr/>
            <p:nvPr/>
          </p:nvSpPr>
          <p:spPr>
            <a:xfrm>
              <a:off x="5884926" y="0"/>
              <a:ext cx="4476750" cy="2453767"/>
            </a:xfrm>
            <a:custGeom>
              <a:avLst/>
              <a:gdLst/>
              <a:ahLst/>
              <a:cxnLst/>
              <a:rect l="0" t="0" r="0" b="0"/>
              <a:pathLst>
                <a:path w="4476750" h="2453767">
                  <a:moveTo>
                    <a:pt x="0" y="363474"/>
                  </a:moveTo>
                  <a:cubicBezTo>
                    <a:pt x="0" y="162687"/>
                    <a:pt x="162687" y="0"/>
                    <a:pt x="363474" y="0"/>
                  </a:cubicBezTo>
                  <a:lnTo>
                    <a:pt x="746125" y="0"/>
                  </a:lnTo>
                  <a:lnTo>
                    <a:pt x="746125" y="0"/>
                  </a:lnTo>
                  <a:lnTo>
                    <a:pt x="4113149" y="0"/>
                  </a:lnTo>
                  <a:cubicBezTo>
                    <a:pt x="4313936" y="0"/>
                    <a:pt x="4476750" y="162687"/>
                    <a:pt x="4476750" y="363474"/>
                  </a:cubicBezTo>
                  <a:lnTo>
                    <a:pt x="4476750" y="1272286"/>
                  </a:lnTo>
                  <a:lnTo>
                    <a:pt x="4476750" y="1272286"/>
                  </a:lnTo>
                  <a:lnTo>
                    <a:pt x="4476750" y="1817624"/>
                  </a:lnTo>
                  <a:lnTo>
                    <a:pt x="4476750" y="1817624"/>
                  </a:lnTo>
                  <a:cubicBezTo>
                    <a:pt x="4476750" y="2018411"/>
                    <a:pt x="4313936" y="2181225"/>
                    <a:pt x="4113149" y="2181225"/>
                  </a:cubicBezTo>
                  <a:lnTo>
                    <a:pt x="1865249" y="2181225"/>
                  </a:lnTo>
                  <a:lnTo>
                    <a:pt x="1305687" y="2453767"/>
                  </a:lnTo>
                  <a:lnTo>
                    <a:pt x="746125" y="2181225"/>
                  </a:lnTo>
                  <a:lnTo>
                    <a:pt x="363474" y="2181225"/>
                  </a:lnTo>
                  <a:cubicBezTo>
                    <a:pt x="162687" y="2181225"/>
                    <a:pt x="0" y="2018411"/>
                    <a:pt x="0" y="1817624"/>
                  </a:cubicBezTo>
                  <a:lnTo>
                    <a:pt x="0" y="1817624"/>
                  </a:lnTo>
                  <a:lnTo>
                    <a:pt x="0" y="1272286"/>
                  </a:lnTo>
                  <a:lnTo>
                    <a:pt x="0" y="1272286"/>
                  </a:lnTo>
                  <a:close/>
                </a:path>
              </a:pathLst>
            </a:custGeom>
            <a:ln w="9535" cap="flat">
              <a:miter lim="127000"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2" name="Rectangle 60">
              <a:extLst>
                <a:ext uri="{FF2B5EF4-FFF2-40B4-BE49-F238E27FC236}">
                  <a16:creationId xmlns:a16="http://schemas.microsoft.com/office/drawing/2014/main" id="{481D684B-7683-4B8B-8CC0-4F4624DEAEE8}"/>
                </a:ext>
              </a:extLst>
            </p:cNvPr>
            <p:cNvSpPr/>
            <p:nvPr/>
          </p:nvSpPr>
          <p:spPr>
            <a:xfrm>
              <a:off x="6644386" y="458208"/>
              <a:ext cx="418386" cy="469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8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ま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61">
              <a:extLst>
                <a:ext uri="{FF2B5EF4-FFF2-40B4-BE49-F238E27FC236}">
                  <a16:creationId xmlns:a16="http://schemas.microsoft.com/office/drawing/2014/main" id="{422C845D-3E57-4A3E-9864-E49BFC2F12A9}"/>
                </a:ext>
              </a:extLst>
            </p:cNvPr>
            <p:cNvSpPr/>
            <p:nvPr/>
          </p:nvSpPr>
          <p:spPr>
            <a:xfrm>
              <a:off x="7197090" y="458208"/>
              <a:ext cx="277046" cy="469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8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く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62">
              <a:extLst>
                <a:ext uri="{FF2B5EF4-FFF2-40B4-BE49-F238E27FC236}">
                  <a16:creationId xmlns:a16="http://schemas.microsoft.com/office/drawing/2014/main" id="{CBA9ECE9-496E-4A74-84CB-EC0E30586B28}"/>
                </a:ext>
              </a:extLst>
            </p:cNvPr>
            <p:cNvSpPr/>
            <p:nvPr/>
          </p:nvSpPr>
          <p:spPr>
            <a:xfrm>
              <a:off x="7645146" y="458208"/>
              <a:ext cx="414631" cy="469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8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ど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63">
              <a:extLst>
                <a:ext uri="{FF2B5EF4-FFF2-40B4-BE49-F238E27FC236}">
                  <a16:creationId xmlns:a16="http://schemas.microsoft.com/office/drawing/2014/main" id="{0F9E99DC-D99E-4905-93D8-ABD612ABEF57}"/>
                </a:ext>
              </a:extLst>
            </p:cNvPr>
            <p:cNvSpPr/>
            <p:nvPr/>
          </p:nvSpPr>
          <p:spPr>
            <a:xfrm>
              <a:off x="8197850" y="458208"/>
              <a:ext cx="423552" cy="469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8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な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E5890A36-4B38-4D68-9B1D-B2CCD8619503}"/>
                </a:ext>
              </a:extLst>
            </p:cNvPr>
            <p:cNvSpPr/>
            <p:nvPr/>
          </p:nvSpPr>
          <p:spPr>
            <a:xfrm>
              <a:off x="8750935" y="458208"/>
              <a:ext cx="405239" cy="469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8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る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65">
              <a:extLst>
                <a:ext uri="{FF2B5EF4-FFF2-40B4-BE49-F238E27FC236}">
                  <a16:creationId xmlns:a16="http://schemas.microsoft.com/office/drawing/2014/main" id="{D83D84DD-C4E3-4CEB-9972-F656EB6F1C07}"/>
                </a:ext>
              </a:extLst>
            </p:cNvPr>
            <p:cNvSpPr/>
            <p:nvPr/>
          </p:nvSpPr>
          <p:spPr>
            <a:xfrm>
              <a:off x="9294114" y="458208"/>
              <a:ext cx="414631" cy="4695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8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ど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E6F28255-EAF3-47F4-A911-E77E62484475}"/>
                </a:ext>
              </a:extLst>
            </p:cNvPr>
            <p:cNvSpPr/>
            <p:nvPr/>
          </p:nvSpPr>
          <p:spPr>
            <a:xfrm>
              <a:off x="6196076" y="916852"/>
              <a:ext cx="5129444" cy="101472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60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マクドナルド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9" name="Picture 68">
              <a:extLst>
                <a:ext uri="{FF2B5EF4-FFF2-40B4-BE49-F238E27FC236}">
                  <a16:creationId xmlns:a16="http://schemas.microsoft.com/office/drawing/2014/main" id="{2FDEDB78-8968-4B4F-8ECA-80E57DEB6BAA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7927975" y="2443099"/>
              <a:ext cx="3028950" cy="20288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028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7F514D-58A9-4A66-8E65-1CA608C3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kern="1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２</a:t>
            </a:r>
            <a:r>
              <a:rPr lang="ja-JP" altLang="ja-JP" sz="4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．</a:t>
            </a:r>
            <a:r>
              <a:rPr lang="ja-JP" altLang="en-US" sz="4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どうやって</a:t>
            </a:r>
            <a:r>
              <a:rPr lang="ja-JP" altLang="ja-JP" sz="4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いく？</a:t>
            </a:r>
            <a:endParaRPr kumimoji="1" lang="ja-JP" altLang="en-US" dirty="0"/>
          </a:p>
        </p:txBody>
      </p:sp>
      <p:grpSp>
        <p:nvGrpSpPr>
          <p:cNvPr id="6" name="Group 1174">
            <a:extLst>
              <a:ext uri="{FF2B5EF4-FFF2-40B4-BE49-F238E27FC236}">
                <a16:creationId xmlns:a16="http://schemas.microsoft.com/office/drawing/2014/main" id="{3A4D9F05-E9E6-4827-B390-534B3E336C6A}"/>
              </a:ext>
            </a:extLst>
          </p:cNvPr>
          <p:cNvGrpSpPr/>
          <p:nvPr/>
        </p:nvGrpSpPr>
        <p:grpSpPr>
          <a:xfrm>
            <a:off x="838200" y="1441676"/>
            <a:ext cx="10723179" cy="4714875"/>
            <a:chOff x="-3110" y="0"/>
            <a:chExt cx="10723498" cy="4714875"/>
          </a:xfrm>
        </p:grpSpPr>
        <p:pic>
          <p:nvPicPr>
            <p:cNvPr id="7" name="Picture 76">
              <a:extLst>
                <a:ext uri="{FF2B5EF4-FFF2-40B4-BE49-F238E27FC236}">
                  <a16:creationId xmlns:a16="http://schemas.microsoft.com/office/drawing/2014/main" id="{42427B0D-81D9-4BD6-AFC4-53C555BDD4BD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090988" y="0"/>
              <a:ext cx="6629400" cy="4371975"/>
            </a:xfrm>
            <a:prstGeom prst="rect">
              <a:avLst/>
            </a:prstGeom>
          </p:spPr>
        </p:pic>
        <p:pic>
          <p:nvPicPr>
            <p:cNvPr id="8" name="Picture 1328">
              <a:extLst>
                <a:ext uri="{FF2B5EF4-FFF2-40B4-BE49-F238E27FC236}">
                  <a16:creationId xmlns:a16="http://schemas.microsoft.com/office/drawing/2014/main" id="{2073CA9E-B971-49D4-9D7C-7DCF48A0BB46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-3110" y="163830"/>
              <a:ext cx="4852416" cy="2286001"/>
            </a:xfrm>
            <a:prstGeom prst="rect">
              <a:avLst/>
            </a:prstGeom>
          </p:spPr>
        </p:pic>
        <p:sp>
          <p:nvSpPr>
            <p:cNvPr id="9" name="Shape 78">
              <a:extLst>
                <a:ext uri="{FF2B5EF4-FFF2-40B4-BE49-F238E27FC236}">
                  <a16:creationId xmlns:a16="http://schemas.microsoft.com/office/drawing/2014/main" id="{F7DBAE7B-41E5-407E-B02C-ED5DBA414D9C}"/>
                </a:ext>
              </a:extLst>
            </p:cNvPr>
            <p:cNvSpPr/>
            <p:nvPr/>
          </p:nvSpPr>
          <p:spPr>
            <a:xfrm>
              <a:off x="0" y="166751"/>
              <a:ext cx="4848289" cy="2282317"/>
            </a:xfrm>
            <a:custGeom>
              <a:avLst/>
              <a:gdLst/>
              <a:ahLst/>
              <a:cxnLst/>
              <a:rect l="0" t="0" r="0" b="0"/>
              <a:pathLst>
                <a:path w="4848289" h="2282317">
                  <a:moveTo>
                    <a:pt x="0" y="338074"/>
                  </a:moveTo>
                  <a:cubicBezTo>
                    <a:pt x="0" y="151384"/>
                    <a:pt x="151397" y="0"/>
                    <a:pt x="338150" y="0"/>
                  </a:cubicBezTo>
                  <a:lnTo>
                    <a:pt x="808038" y="0"/>
                  </a:lnTo>
                  <a:lnTo>
                    <a:pt x="808038" y="0"/>
                  </a:lnTo>
                  <a:lnTo>
                    <a:pt x="4510088" y="0"/>
                  </a:lnTo>
                  <a:cubicBezTo>
                    <a:pt x="4696778" y="0"/>
                    <a:pt x="4848289" y="151384"/>
                    <a:pt x="4848289" y="338074"/>
                  </a:cubicBezTo>
                  <a:lnTo>
                    <a:pt x="4848289" y="1183386"/>
                  </a:lnTo>
                  <a:lnTo>
                    <a:pt x="4848289" y="1183386"/>
                  </a:lnTo>
                  <a:lnTo>
                    <a:pt x="4848289" y="1690624"/>
                  </a:lnTo>
                  <a:lnTo>
                    <a:pt x="4848289" y="1690624"/>
                  </a:lnTo>
                  <a:cubicBezTo>
                    <a:pt x="4848289" y="1877314"/>
                    <a:pt x="4696778" y="2028698"/>
                    <a:pt x="4510088" y="2028698"/>
                  </a:cubicBezTo>
                  <a:lnTo>
                    <a:pt x="2020126" y="2028698"/>
                  </a:lnTo>
                  <a:lnTo>
                    <a:pt x="1414082" y="2282317"/>
                  </a:lnTo>
                  <a:lnTo>
                    <a:pt x="808038" y="2028698"/>
                  </a:lnTo>
                  <a:lnTo>
                    <a:pt x="338150" y="2028698"/>
                  </a:lnTo>
                  <a:cubicBezTo>
                    <a:pt x="151397" y="2028698"/>
                    <a:pt x="0" y="1877314"/>
                    <a:pt x="0" y="1690624"/>
                  </a:cubicBezTo>
                  <a:lnTo>
                    <a:pt x="0" y="1690624"/>
                  </a:lnTo>
                  <a:lnTo>
                    <a:pt x="0" y="1183386"/>
                  </a:lnTo>
                  <a:lnTo>
                    <a:pt x="0" y="1183386"/>
                  </a:lnTo>
                  <a:close/>
                </a:path>
              </a:pathLst>
            </a:custGeom>
            <a:ln w="9535" cap="flat">
              <a:miter lim="127000"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0" name="Rectangle 79">
              <a:extLst>
                <a:ext uri="{FF2B5EF4-FFF2-40B4-BE49-F238E27FC236}">
                  <a16:creationId xmlns:a16="http://schemas.microsoft.com/office/drawing/2014/main" id="{9F61D4FE-F945-4A56-A838-363AACDF534B}"/>
                </a:ext>
              </a:extLst>
            </p:cNvPr>
            <p:cNvSpPr/>
            <p:nvPr/>
          </p:nvSpPr>
          <p:spPr>
            <a:xfrm>
              <a:off x="1884109" y="402838"/>
              <a:ext cx="1417567" cy="6089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36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くるま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80">
              <a:extLst>
                <a:ext uri="{FF2B5EF4-FFF2-40B4-BE49-F238E27FC236}">
                  <a16:creationId xmlns:a16="http://schemas.microsoft.com/office/drawing/2014/main" id="{BABB7C83-5038-4B18-A833-FC87D7C45AD9}"/>
                </a:ext>
              </a:extLst>
            </p:cNvPr>
            <p:cNvSpPr/>
            <p:nvPr/>
          </p:nvSpPr>
          <p:spPr>
            <a:xfrm>
              <a:off x="673418" y="946398"/>
              <a:ext cx="5044299" cy="6089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36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にのっていきます！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2" name="Picture 82">
              <a:extLst>
                <a:ext uri="{FF2B5EF4-FFF2-40B4-BE49-F238E27FC236}">
                  <a16:creationId xmlns:a16="http://schemas.microsoft.com/office/drawing/2014/main" id="{CEB022E5-EEBE-4719-A312-8400F2F36922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71488" y="2466975"/>
              <a:ext cx="2428875" cy="2247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6868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97">
            <a:extLst>
              <a:ext uri="{FF2B5EF4-FFF2-40B4-BE49-F238E27FC236}">
                <a16:creationId xmlns:a16="http://schemas.microsoft.com/office/drawing/2014/main" id="{E6135D38-C73D-44DC-9E6E-C925DFB4FF34}"/>
              </a:ext>
            </a:extLst>
          </p:cNvPr>
          <p:cNvGrpSpPr/>
          <p:nvPr/>
        </p:nvGrpSpPr>
        <p:grpSpPr>
          <a:xfrm>
            <a:off x="730909" y="643466"/>
            <a:ext cx="10730179" cy="5571067"/>
            <a:chOff x="0" y="0"/>
            <a:chExt cx="11435842" cy="5937781"/>
          </a:xfrm>
        </p:grpSpPr>
        <p:sp>
          <p:nvSpPr>
            <p:cNvPr id="5" name="Rectangle 87">
              <a:extLst>
                <a:ext uri="{FF2B5EF4-FFF2-40B4-BE49-F238E27FC236}">
                  <a16:creationId xmlns:a16="http://schemas.microsoft.com/office/drawing/2014/main" id="{E8E5BF04-C334-4723-9789-AB54DF3DA904}"/>
                </a:ext>
              </a:extLst>
            </p:cNvPr>
            <p:cNvSpPr/>
            <p:nvPr/>
          </p:nvSpPr>
          <p:spPr>
            <a:xfrm>
              <a:off x="644525" y="0"/>
              <a:ext cx="1004290" cy="74869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rm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ja-JP" sz="46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３．</a:t>
              </a:r>
              <a:endParaRPr lang="ja-JP" sz="46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" name="Rectangle 88">
              <a:extLst>
                <a:ext uri="{FF2B5EF4-FFF2-40B4-BE49-F238E27FC236}">
                  <a16:creationId xmlns:a16="http://schemas.microsoft.com/office/drawing/2014/main" id="{177A4599-D2E3-4026-9ECE-D2AEF03087B5}"/>
                </a:ext>
              </a:extLst>
            </p:cNvPr>
            <p:cNvSpPr/>
            <p:nvPr/>
          </p:nvSpPr>
          <p:spPr>
            <a:xfrm>
              <a:off x="1769491" y="0"/>
              <a:ext cx="2020724" cy="74869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rm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ja-JP" sz="46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なにを</a:t>
              </a:r>
              <a:endParaRPr lang="ja-JP" sz="46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89">
              <a:extLst>
                <a:ext uri="{FF2B5EF4-FFF2-40B4-BE49-F238E27FC236}">
                  <a16:creationId xmlns:a16="http://schemas.microsoft.com/office/drawing/2014/main" id="{1FFB0D8C-7574-4D90-AABC-B809110DD6FD}"/>
                </a:ext>
              </a:extLst>
            </p:cNvPr>
            <p:cNvSpPr/>
            <p:nvPr/>
          </p:nvSpPr>
          <p:spPr>
            <a:xfrm>
              <a:off x="3647440" y="0"/>
              <a:ext cx="2028211" cy="74869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rm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ja-JP" sz="46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かう？</a:t>
              </a:r>
              <a:endParaRPr lang="ja-JP" sz="46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8" name="Picture 91">
              <a:extLst>
                <a:ext uri="{FF2B5EF4-FFF2-40B4-BE49-F238E27FC236}">
                  <a16:creationId xmlns:a16="http://schemas.microsoft.com/office/drawing/2014/main" id="{E4355CAB-A637-4033-AE7C-741F58644F49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753225" y="3547006"/>
              <a:ext cx="2990850" cy="2238375"/>
            </a:xfrm>
            <a:prstGeom prst="rect">
              <a:avLst/>
            </a:prstGeom>
          </p:spPr>
        </p:pic>
        <p:pic>
          <p:nvPicPr>
            <p:cNvPr id="9" name="Picture 1330">
              <a:extLst>
                <a:ext uri="{FF2B5EF4-FFF2-40B4-BE49-F238E27FC236}">
                  <a16:creationId xmlns:a16="http://schemas.microsoft.com/office/drawing/2014/main" id="{30F23229-91E7-4BE8-AED9-F7796A00F11F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114034" y="500403"/>
              <a:ext cx="5321808" cy="2919984"/>
            </a:xfrm>
            <a:prstGeom prst="rect">
              <a:avLst/>
            </a:prstGeom>
          </p:spPr>
        </p:pic>
        <p:pic>
          <p:nvPicPr>
            <p:cNvPr id="10" name="Picture 1331">
              <a:extLst>
                <a:ext uri="{FF2B5EF4-FFF2-40B4-BE49-F238E27FC236}">
                  <a16:creationId xmlns:a16="http://schemas.microsoft.com/office/drawing/2014/main" id="{2CD5DE3E-06CD-4AD9-BD1B-3F4B963EF6A2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114034" y="500403"/>
              <a:ext cx="5321808" cy="2919984"/>
            </a:xfrm>
            <a:prstGeom prst="rect">
              <a:avLst/>
            </a:prstGeom>
          </p:spPr>
        </p:pic>
        <p:pic>
          <p:nvPicPr>
            <p:cNvPr id="11" name="Picture 1329">
              <a:extLst>
                <a:ext uri="{FF2B5EF4-FFF2-40B4-BE49-F238E27FC236}">
                  <a16:creationId xmlns:a16="http://schemas.microsoft.com/office/drawing/2014/main" id="{550E9CFF-C345-4575-989A-C89D74436738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114034" y="500403"/>
              <a:ext cx="5321808" cy="2919984"/>
            </a:xfrm>
            <a:prstGeom prst="rect">
              <a:avLst/>
            </a:prstGeom>
          </p:spPr>
        </p:pic>
        <p:sp>
          <p:nvSpPr>
            <p:cNvPr id="12" name="Shape 95">
              <a:extLst>
                <a:ext uri="{FF2B5EF4-FFF2-40B4-BE49-F238E27FC236}">
                  <a16:creationId xmlns:a16="http://schemas.microsoft.com/office/drawing/2014/main" id="{150D76C1-D61B-487E-BC12-6175B9992001}"/>
                </a:ext>
              </a:extLst>
            </p:cNvPr>
            <p:cNvSpPr/>
            <p:nvPr/>
          </p:nvSpPr>
          <p:spPr>
            <a:xfrm>
              <a:off x="6119876" y="503832"/>
              <a:ext cx="5314950" cy="2914523"/>
            </a:xfrm>
            <a:custGeom>
              <a:avLst/>
              <a:gdLst/>
              <a:ahLst/>
              <a:cxnLst/>
              <a:rect l="0" t="0" r="0" b="0"/>
              <a:pathLst>
                <a:path w="5314950" h="2914523">
                  <a:moveTo>
                    <a:pt x="0" y="431800"/>
                  </a:moveTo>
                  <a:cubicBezTo>
                    <a:pt x="0" y="193294"/>
                    <a:pt x="193294" y="0"/>
                    <a:pt x="431800" y="0"/>
                  </a:cubicBezTo>
                  <a:lnTo>
                    <a:pt x="885825" y="0"/>
                  </a:lnTo>
                  <a:lnTo>
                    <a:pt x="885825" y="0"/>
                  </a:lnTo>
                  <a:lnTo>
                    <a:pt x="4883023" y="0"/>
                  </a:lnTo>
                  <a:cubicBezTo>
                    <a:pt x="5121529" y="0"/>
                    <a:pt x="5314950" y="193294"/>
                    <a:pt x="5314950" y="431800"/>
                  </a:cubicBezTo>
                  <a:lnTo>
                    <a:pt x="5314950" y="1511300"/>
                  </a:lnTo>
                  <a:lnTo>
                    <a:pt x="5314950" y="1511300"/>
                  </a:lnTo>
                  <a:lnTo>
                    <a:pt x="5314950" y="2159000"/>
                  </a:lnTo>
                  <a:lnTo>
                    <a:pt x="5314950" y="2158873"/>
                  </a:lnTo>
                  <a:cubicBezTo>
                    <a:pt x="5314950" y="2397379"/>
                    <a:pt x="5121529" y="2590800"/>
                    <a:pt x="4883023" y="2590800"/>
                  </a:cubicBezTo>
                  <a:lnTo>
                    <a:pt x="2214499" y="2590800"/>
                  </a:lnTo>
                  <a:lnTo>
                    <a:pt x="1550162" y="2914523"/>
                  </a:lnTo>
                  <a:lnTo>
                    <a:pt x="885825" y="2590800"/>
                  </a:lnTo>
                  <a:lnTo>
                    <a:pt x="431800" y="2590800"/>
                  </a:lnTo>
                  <a:cubicBezTo>
                    <a:pt x="193294" y="2590800"/>
                    <a:pt x="0" y="2397379"/>
                    <a:pt x="0" y="2158873"/>
                  </a:cubicBezTo>
                  <a:lnTo>
                    <a:pt x="0" y="2159000"/>
                  </a:lnTo>
                  <a:lnTo>
                    <a:pt x="0" y="1511300"/>
                  </a:lnTo>
                  <a:lnTo>
                    <a:pt x="0" y="1511300"/>
                  </a:lnTo>
                  <a:close/>
                </a:path>
              </a:pathLst>
            </a:custGeom>
            <a:ln w="9535" cap="flat">
              <a:miter lim="127000"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3" name="Rectangle 96">
              <a:extLst>
                <a:ext uri="{FF2B5EF4-FFF2-40B4-BE49-F238E27FC236}">
                  <a16:creationId xmlns:a16="http://schemas.microsoft.com/office/drawing/2014/main" id="{8D29FB19-5BD7-4BD2-ACF1-FB864ED4F5AB}"/>
                </a:ext>
              </a:extLst>
            </p:cNvPr>
            <p:cNvSpPr/>
            <p:nvPr/>
          </p:nvSpPr>
          <p:spPr>
            <a:xfrm>
              <a:off x="7416800" y="630792"/>
              <a:ext cx="3615425" cy="6722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rm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ja-JP" sz="39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すきなものを</a:t>
              </a:r>
              <a:endParaRPr lang="ja-JP" sz="39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97">
              <a:extLst>
                <a:ext uri="{FF2B5EF4-FFF2-40B4-BE49-F238E27FC236}">
                  <a16:creationId xmlns:a16="http://schemas.microsoft.com/office/drawing/2014/main" id="{DE6A92B2-A6FE-4567-A6C6-68E32A3DE3BA}"/>
                </a:ext>
              </a:extLst>
            </p:cNvPr>
            <p:cNvSpPr/>
            <p:nvPr/>
          </p:nvSpPr>
          <p:spPr>
            <a:xfrm>
              <a:off x="7197725" y="1246490"/>
              <a:ext cx="2179992" cy="8116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rm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ja-JP" sz="50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ひとつ</a:t>
              </a:r>
              <a:endParaRPr lang="ja-JP" sz="50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98">
              <a:extLst>
                <a:ext uri="{FF2B5EF4-FFF2-40B4-BE49-F238E27FC236}">
                  <a16:creationId xmlns:a16="http://schemas.microsoft.com/office/drawing/2014/main" id="{ED0CF329-2EBC-4496-B98D-8E9D1CD63274}"/>
                </a:ext>
              </a:extLst>
            </p:cNvPr>
            <p:cNvSpPr/>
            <p:nvPr/>
          </p:nvSpPr>
          <p:spPr>
            <a:xfrm>
              <a:off x="9208770" y="1246490"/>
              <a:ext cx="1515246" cy="8116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rm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ja-JP" sz="50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だけ</a:t>
              </a:r>
              <a:endParaRPr lang="ja-JP" sz="50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99">
              <a:extLst>
                <a:ext uri="{FF2B5EF4-FFF2-40B4-BE49-F238E27FC236}">
                  <a16:creationId xmlns:a16="http://schemas.microsoft.com/office/drawing/2014/main" id="{B1547E24-0A52-4874-A6F1-A0E69BEBCAF5}"/>
                </a:ext>
              </a:extLst>
            </p:cNvPr>
            <p:cNvSpPr/>
            <p:nvPr/>
          </p:nvSpPr>
          <p:spPr>
            <a:xfrm>
              <a:off x="7912354" y="1968644"/>
              <a:ext cx="2308418" cy="6089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rmAutofit/>
            </a:bodyPr>
            <a:lstStyle/>
            <a:p>
              <a:pPr>
                <a:lnSpc>
                  <a:spcPct val="97000"/>
                </a:lnSpc>
                <a:spcAft>
                  <a:spcPts val="800"/>
                </a:spcAft>
              </a:pPr>
              <a:r>
                <a:rPr lang="ja-JP" sz="35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かいます</a:t>
              </a:r>
              <a:endParaRPr lang="ja-JP" sz="35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7" name="Picture 101">
              <a:extLst>
                <a:ext uri="{FF2B5EF4-FFF2-40B4-BE49-F238E27FC236}">
                  <a16:creationId xmlns:a16="http://schemas.microsoft.com/office/drawing/2014/main" id="{0A1CA97E-F2ED-4087-AF30-DB98BC211843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975256"/>
              <a:ext cx="2771775" cy="1314450"/>
            </a:xfrm>
            <a:prstGeom prst="rect">
              <a:avLst/>
            </a:prstGeom>
          </p:spPr>
        </p:pic>
        <p:pic>
          <p:nvPicPr>
            <p:cNvPr id="18" name="Picture 103">
              <a:extLst>
                <a:ext uri="{FF2B5EF4-FFF2-40B4-BE49-F238E27FC236}">
                  <a16:creationId xmlns:a16="http://schemas.microsoft.com/office/drawing/2014/main" id="{FB37B9CD-E606-44FA-852E-CBD4B964DA90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571750" y="1289581"/>
              <a:ext cx="3295650" cy="1543050"/>
            </a:xfrm>
            <a:prstGeom prst="rect">
              <a:avLst/>
            </a:prstGeom>
          </p:spPr>
        </p:pic>
        <p:pic>
          <p:nvPicPr>
            <p:cNvPr id="19" name="Picture 105">
              <a:extLst>
                <a:ext uri="{FF2B5EF4-FFF2-40B4-BE49-F238E27FC236}">
                  <a16:creationId xmlns:a16="http://schemas.microsoft.com/office/drawing/2014/main" id="{952E5A35-FA54-467A-A7F5-73E19E434D20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323850" y="2613556"/>
              <a:ext cx="2571750" cy="1714500"/>
            </a:xfrm>
            <a:prstGeom prst="rect">
              <a:avLst/>
            </a:prstGeom>
          </p:spPr>
        </p:pic>
        <p:pic>
          <p:nvPicPr>
            <p:cNvPr id="20" name="Picture 107">
              <a:extLst>
                <a:ext uri="{FF2B5EF4-FFF2-40B4-BE49-F238E27FC236}">
                  <a16:creationId xmlns:a16="http://schemas.microsoft.com/office/drawing/2014/main" id="{299343ED-8028-4274-B668-FF6CA148A3BC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3962400" y="3089806"/>
              <a:ext cx="2743200" cy="1228725"/>
            </a:xfrm>
            <a:prstGeom prst="rect">
              <a:avLst/>
            </a:prstGeom>
          </p:spPr>
        </p:pic>
        <p:pic>
          <p:nvPicPr>
            <p:cNvPr id="21" name="Picture 109">
              <a:extLst>
                <a:ext uri="{FF2B5EF4-FFF2-40B4-BE49-F238E27FC236}">
                  <a16:creationId xmlns:a16="http://schemas.microsoft.com/office/drawing/2014/main" id="{2B2E6E0F-0325-4438-8620-DE49A6823EA2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2809875" y="3870856"/>
              <a:ext cx="847725" cy="20669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8392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07">
            <a:extLst>
              <a:ext uri="{FF2B5EF4-FFF2-40B4-BE49-F238E27FC236}">
                <a16:creationId xmlns:a16="http://schemas.microsoft.com/office/drawing/2014/main" id="{C8558F08-D4DA-49D4-8BA8-19ADCDAFA15B}"/>
              </a:ext>
            </a:extLst>
          </p:cNvPr>
          <p:cNvGrpSpPr/>
          <p:nvPr/>
        </p:nvGrpSpPr>
        <p:grpSpPr>
          <a:xfrm>
            <a:off x="259715" y="407987"/>
            <a:ext cx="11980119" cy="6042022"/>
            <a:chOff x="0" y="0"/>
            <a:chExt cx="11980512" cy="6042555"/>
          </a:xfrm>
        </p:grpSpPr>
        <p:sp>
          <p:nvSpPr>
            <p:cNvPr id="5" name="Rectangle 114">
              <a:extLst>
                <a:ext uri="{FF2B5EF4-FFF2-40B4-BE49-F238E27FC236}">
                  <a16:creationId xmlns:a16="http://schemas.microsoft.com/office/drawing/2014/main" id="{E0BCAC7B-DD4C-4AFF-85D5-49E34A80E5FD}"/>
                </a:ext>
              </a:extLst>
            </p:cNvPr>
            <p:cNvSpPr/>
            <p:nvPr/>
          </p:nvSpPr>
          <p:spPr>
            <a:xfrm>
              <a:off x="644525" y="0"/>
              <a:ext cx="1004290" cy="74869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445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３．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" name="Rectangle 115">
              <a:extLst>
                <a:ext uri="{FF2B5EF4-FFF2-40B4-BE49-F238E27FC236}">
                  <a16:creationId xmlns:a16="http://schemas.microsoft.com/office/drawing/2014/main" id="{454A42F7-6490-4B37-B157-A79AE4F0A83F}"/>
                </a:ext>
              </a:extLst>
            </p:cNvPr>
            <p:cNvSpPr/>
            <p:nvPr/>
          </p:nvSpPr>
          <p:spPr>
            <a:xfrm>
              <a:off x="1769491" y="0"/>
              <a:ext cx="2020724" cy="74869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445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なにを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116">
              <a:extLst>
                <a:ext uri="{FF2B5EF4-FFF2-40B4-BE49-F238E27FC236}">
                  <a16:creationId xmlns:a16="http://schemas.microsoft.com/office/drawing/2014/main" id="{4B0370C9-BDA5-41E8-BF61-FF93332DD365}"/>
                </a:ext>
              </a:extLst>
            </p:cNvPr>
            <p:cNvSpPr/>
            <p:nvPr/>
          </p:nvSpPr>
          <p:spPr>
            <a:xfrm>
              <a:off x="3647440" y="0"/>
              <a:ext cx="2028211" cy="74869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445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かう？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8" name="Picture 1335">
              <a:extLst>
                <a:ext uri="{FF2B5EF4-FFF2-40B4-BE49-F238E27FC236}">
                  <a16:creationId xmlns:a16="http://schemas.microsoft.com/office/drawing/2014/main" id="{E7B63186-DC98-4869-B651-75BE44910DB9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354826" y="431315"/>
              <a:ext cx="5318761" cy="2923032"/>
            </a:xfrm>
            <a:prstGeom prst="rect">
              <a:avLst/>
            </a:prstGeom>
          </p:spPr>
        </p:pic>
        <p:pic>
          <p:nvPicPr>
            <p:cNvPr id="9" name="Picture 1337">
              <a:extLst>
                <a:ext uri="{FF2B5EF4-FFF2-40B4-BE49-F238E27FC236}">
                  <a16:creationId xmlns:a16="http://schemas.microsoft.com/office/drawing/2014/main" id="{75C2FD5A-5604-4BBA-8E8A-78956F22DB03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354826" y="431315"/>
              <a:ext cx="5318761" cy="2923032"/>
            </a:xfrm>
            <a:prstGeom prst="rect">
              <a:avLst/>
            </a:prstGeom>
          </p:spPr>
        </p:pic>
        <p:pic>
          <p:nvPicPr>
            <p:cNvPr id="10" name="Picture 1336">
              <a:extLst>
                <a:ext uri="{FF2B5EF4-FFF2-40B4-BE49-F238E27FC236}">
                  <a16:creationId xmlns:a16="http://schemas.microsoft.com/office/drawing/2014/main" id="{80A3E1BB-02C3-4CD5-A62A-C57E66251376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354826" y="431315"/>
              <a:ext cx="5318761" cy="2923032"/>
            </a:xfrm>
            <a:prstGeom prst="rect">
              <a:avLst/>
            </a:prstGeom>
          </p:spPr>
        </p:pic>
        <p:sp>
          <p:nvSpPr>
            <p:cNvPr id="11" name="Shape 120">
              <a:extLst>
                <a:ext uri="{FF2B5EF4-FFF2-40B4-BE49-F238E27FC236}">
                  <a16:creationId xmlns:a16="http://schemas.microsoft.com/office/drawing/2014/main" id="{A557B1CC-A459-4FD6-AB53-5EAA9B7B8D0D}"/>
                </a:ext>
              </a:extLst>
            </p:cNvPr>
            <p:cNvSpPr/>
            <p:nvPr/>
          </p:nvSpPr>
          <p:spPr>
            <a:xfrm>
              <a:off x="6358001" y="437157"/>
              <a:ext cx="5314950" cy="2914523"/>
            </a:xfrm>
            <a:custGeom>
              <a:avLst/>
              <a:gdLst/>
              <a:ahLst/>
              <a:cxnLst/>
              <a:rect l="0" t="0" r="0" b="0"/>
              <a:pathLst>
                <a:path w="5314950" h="2914523">
                  <a:moveTo>
                    <a:pt x="0" y="431800"/>
                  </a:moveTo>
                  <a:cubicBezTo>
                    <a:pt x="0" y="193294"/>
                    <a:pt x="193294" y="0"/>
                    <a:pt x="431800" y="0"/>
                  </a:cubicBezTo>
                  <a:lnTo>
                    <a:pt x="885825" y="0"/>
                  </a:lnTo>
                  <a:lnTo>
                    <a:pt x="885825" y="0"/>
                  </a:lnTo>
                  <a:lnTo>
                    <a:pt x="4883023" y="0"/>
                  </a:lnTo>
                  <a:cubicBezTo>
                    <a:pt x="5121529" y="0"/>
                    <a:pt x="5314950" y="193294"/>
                    <a:pt x="5314950" y="431800"/>
                  </a:cubicBezTo>
                  <a:lnTo>
                    <a:pt x="5314950" y="1511300"/>
                  </a:lnTo>
                  <a:lnTo>
                    <a:pt x="5314950" y="1511300"/>
                  </a:lnTo>
                  <a:lnTo>
                    <a:pt x="5314950" y="2159000"/>
                  </a:lnTo>
                  <a:lnTo>
                    <a:pt x="5314950" y="2158873"/>
                  </a:lnTo>
                  <a:cubicBezTo>
                    <a:pt x="5314950" y="2397379"/>
                    <a:pt x="5121529" y="2590800"/>
                    <a:pt x="4883023" y="2590800"/>
                  </a:cubicBezTo>
                  <a:lnTo>
                    <a:pt x="2214499" y="2590800"/>
                  </a:lnTo>
                  <a:lnTo>
                    <a:pt x="1550162" y="2914523"/>
                  </a:lnTo>
                  <a:lnTo>
                    <a:pt x="885825" y="2590800"/>
                  </a:lnTo>
                  <a:lnTo>
                    <a:pt x="431800" y="2590800"/>
                  </a:lnTo>
                  <a:cubicBezTo>
                    <a:pt x="193294" y="2590800"/>
                    <a:pt x="0" y="2397379"/>
                    <a:pt x="0" y="2158873"/>
                  </a:cubicBezTo>
                  <a:lnTo>
                    <a:pt x="0" y="2159000"/>
                  </a:lnTo>
                  <a:lnTo>
                    <a:pt x="0" y="1511300"/>
                  </a:lnTo>
                  <a:lnTo>
                    <a:pt x="0" y="1511300"/>
                  </a:lnTo>
                  <a:close/>
                </a:path>
              </a:pathLst>
            </a:custGeom>
            <a:ln w="9535" cap="flat">
              <a:miter lim="127000"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2" name="Rectangle 121">
              <a:extLst>
                <a:ext uri="{FF2B5EF4-FFF2-40B4-BE49-F238E27FC236}">
                  <a16:creationId xmlns:a16="http://schemas.microsoft.com/office/drawing/2014/main" id="{B5D2DA79-1276-4F08-8274-A3BB043BACAC}"/>
                </a:ext>
              </a:extLst>
            </p:cNvPr>
            <p:cNvSpPr/>
            <p:nvPr/>
          </p:nvSpPr>
          <p:spPr>
            <a:xfrm>
              <a:off x="7655179" y="563463"/>
              <a:ext cx="3617023" cy="6726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40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すきなものを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Rectangle 122">
              <a:extLst>
                <a:ext uri="{FF2B5EF4-FFF2-40B4-BE49-F238E27FC236}">
                  <a16:creationId xmlns:a16="http://schemas.microsoft.com/office/drawing/2014/main" id="{A775CD98-9CC2-4A19-8EDA-2CC411AE074F}"/>
                </a:ext>
              </a:extLst>
            </p:cNvPr>
            <p:cNvSpPr/>
            <p:nvPr/>
          </p:nvSpPr>
          <p:spPr>
            <a:xfrm>
              <a:off x="7235825" y="1179815"/>
              <a:ext cx="4744687" cy="81161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48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３００えんぶん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" name="Rectangle 123">
              <a:extLst>
                <a:ext uri="{FF2B5EF4-FFF2-40B4-BE49-F238E27FC236}">
                  <a16:creationId xmlns:a16="http://schemas.microsoft.com/office/drawing/2014/main" id="{50D9BA72-A7F0-4441-8A6C-8C9FAFBE0F72}"/>
                </a:ext>
              </a:extLst>
            </p:cNvPr>
            <p:cNvSpPr/>
            <p:nvPr/>
          </p:nvSpPr>
          <p:spPr>
            <a:xfrm>
              <a:off x="8150860" y="1901969"/>
              <a:ext cx="2308418" cy="6089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36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かいます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5" name="Picture 125">
              <a:extLst>
                <a:ext uri="{FF2B5EF4-FFF2-40B4-BE49-F238E27FC236}">
                  <a16:creationId xmlns:a16="http://schemas.microsoft.com/office/drawing/2014/main" id="{BDAC26DF-9B12-450C-9110-3B69B45850A3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975256"/>
              <a:ext cx="2771775" cy="1314450"/>
            </a:xfrm>
            <a:prstGeom prst="rect">
              <a:avLst/>
            </a:prstGeom>
          </p:spPr>
        </p:pic>
        <p:pic>
          <p:nvPicPr>
            <p:cNvPr id="16" name="Picture 127">
              <a:extLst>
                <a:ext uri="{FF2B5EF4-FFF2-40B4-BE49-F238E27FC236}">
                  <a16:creationId xmlns:a16="http://schemas.microsoft.com/office/drawing/2014/main" id="{62F03ED5-F44B-45C4-898D-BDF54561317E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571750" y="1289581"/>
              <a:ext cx="3295650" cy="1543050"/>
            </a:xfrm>
            <a:prstGeom prst="rect">
              <a:avLst/>
            </a:prstGeom>
          </p:spPr>
        </p:pic>
        <p:pic>
          <p:nvPicPr>
            <p:cNvPr id="17" name="Picture 129">
              <a:extLst>
                <a:ext uri="{FF2B5EF4-FFF2-40B4-BE49-F238E27FC236}">
                  <a16:creationId xmlns:a16="http://schemas.microsoft.com/office/drawing/2014/main" id="{CE627E3B-1775-4134-8C09-A0D08844413D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323850" y="2613556"/>
              <a:ext cx="2571750" cy="1714500"/>
            </a:xfrm>
            <a:prstGeom prst="rect">
              <a:avLst/>
            </a:prstGeom>
          </p:spPr>
        </p:pic>
        <p:pic>
          <p:nvPicPr>
            <p:cNvPr id="18" name="Picture 131">
              <a:extLst>
                <a:ext uri="{FF2B5EF4-FFF2-40B4-BE49-F238E27FC236}">
                  <a16:creationId xmlns:a16="http://schemas.microsoft.com/office/drawing/2014/main" id="{B9DF45A6-F1D1-4856-B518-BE90F316F8CB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3962400" y="3089806"/>
              <a:ext cx="2743200" cy="1228725"/>
            </a:xfrm>
            <a:prstGeom prst="rect">
              <a:avLst/>
            </a:prstGeom>
          </p:spPr>
        </p:pic>
        <p:pic>
          <p:nvPicPr>
            <p:cNvPr id="19" name="Picture 133">
              <a:extLst>
                <a:ext uri="{FF2B5EF4-FFF2-40B4-BE49-F238E27FC236}">
                  <a16:creationId xmlns:a16="http://schemas.microsoft.com/office/drawing/2014/main" id="{DEABF2CC-9D5B-48FF-A76C-0A87B3845247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2809875" y="3870856"/>
              <a:ext cx="847725" cy="2066925"/>
            </a:xfrm>
            <a:prstGeom prst="rect">
              <a:avLst/>
            </a:prstGeom>
          </p:spPr>
        </p:pic>
        <p:pic>
          <p:nvPicPr>
            <p:cNvPr id="20" name="Picture 135">
              <a:extLst>
                <a:ext uri="{FF2B5EF4-FFF2-40B4-BE49-F238E27FC236}">
                  <a16:creationId xmlns:a16="http://schemas.microsoft.com/office/drawing/2014/main" id="{7A061BCB-889F-4ABF-A150-7E30C353B68D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6791325" y="3794656"/>
              <a:ext cx="1714500" cy="1714500"/>
            </a:xfrm>
            <a:prstGeom prst="rect">
              <a:avLst/>
            </a:prstGeom>
          </p:spPr>
        </p:pic>
        <p:pic>
          <p:nvPicPr>
            <p:cNvPr id="21" name="Picture 137">
              <a:extLst>
                <a:ext uri="{FF2B5EF4-FFF2-40B4-BE49-F238E27FC236}">
                  <a16:creationId xmlns:a16="http://schemas.microsoft.com/office/drawing/2014/main" id="{2079FDAE-7453-4F22-830C-E5A909D8FA2D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8153400" y="3794656"/>
              <a:ext cx="1714500" cy="1714500"/>
            </a:xfrm>
            <a:prstGeom prst="rect">
              <a:avLst/>
            </a:prstGeom>
          </p:spPr>
        </p:pic>
        <p:pic>
          <p:nvPicPr>
            <p:cNvPr id="22" name="Picture 139">
              <a:extLst>
                <a:ext uri="{FF2B5EF4-FFF2-40B4-BE49-F238E27FC236}">
                  <a16:creationId xmlns:a16="http://schemas.microsoft.com/office/drawing/2014/main" id="{8E1BBE76-95FB-4157-9591-BC746AB22604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9610725" y="3870856"/>
              <a:ext cx="1714500" cy="1714500"/>
            </a:xfrm>
            <a:prstGeom prst="rect">
              <a:avLst/>
            </a:prstGeom>
          </p:spPr>
        </p:pic>
        <p:pic>
          <p:nvPicPr>
            <p:cNvPr id="23" name="Picture 141">
              <a:extLst>
                <a:ext uri="{FF2B5EF4-FFF2-40B4-BE49-F238E27FC236}">
                  <a16:creationId xmlns:a16="http://schemas.microsoft.com/office/drawing/2014/main" id="{4EBB1B0C-03E0-44B0-B7B0-08D7C2A3A496}"/>
                </a:ext>
              </a:extLst>
            </p:cNvPr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5229225" y="4328055"/>
              <a:ext cx="1714500" cy="1714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848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E7E46A-5753-4861-8DCA-DBACF0580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４．おみせで　なにをする？</a:t>
            </a:r>
          </a:p>
        </p:txBody>
      </p:sp>
      <p:grpSp>
        <p:nvGrpSpPr>
          <p:cNvPr id="4" name="Group 1210">
            <a:extLst>
              <a:ext uri="{FF2B5EF4-FFF2-40B4-BE49-F238E27FC236}">
                <a16:creationId xmlns:a16="http://schemas.microsoft.com/office/drawing/2014/main" id="{D04F24E8-A24A-440A-B97F-14DDF3EC42EF}"/>
              </a:ext>
            </a:extLst>
          </p:cNvPr>
          <p:cNvGrpSpPr/>
          <p:nvPr/>
        </p:nvGrpSpPr>
        <p:grpSpPr>
          <a:xfrm>
            <a:off x="457555" y="1878873"/>
            <a:ext cx="11276889" cy="4614001"/>
            <a:chOff x="0" y="0"/>
            <a:chExt cx="11277266" cy="3941363"/>
          </a:xfrm>
        </p:grpSpPr>
        <p:sp>
          <p:nvSpPr>
            <p:cNvPr id="5" name="Rectangle 146">
              <a:extLst>
                <a:ext uri="{FF2B5EF4-FFF2-40B4-BE49-F238E27FC236}">
                  <a16:creationId xmlns:a16="http://schemas.microsoft.com/office/drawing/2014/main" id="{2C2F2138-1BCB-4404-8DCB-CE60CF06BF9F}"/>
                </a:ext>
              </a:extLst>
            </p:cNvPr>
            <p:cNvSpPr/>
            <p:nvPr/>
          </p:nvSpPr>
          <p:spPr>
            <a:xfrm>
              <a:off x="387668" y="3535134"/>
              <a:ext cx="1104129" cy="406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4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れじに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6" name="Rectangle 147">
              <a:extLst>
                <a:ext uri="{FF2B5EF4-FFF2-40B4-BE49-F238E27FC236}">
                  <a16:creationId xmlns:a16="http://schemas.microsoft.com/office/drawing/2014/main" id="{D590653B-1C97-4000-B32A-DCFA37481ED4}"/>
                </a:ext>
              </a:extLst>
            </p:cNvPr>
            <p:cNvSpPr/>
            <p:nvPr/>
          </p:nvSpPr>
          <p:spPr>
            <a:xfrm>
              <a:off x="1417066" y="3535134"/>
              <a:ext cx="1102911" cy="406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4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ならぶ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" name="Rectangle 148">
              <a:extLst>
                <a:ext uri="{FF2B5EF4-FFF2-40B4-BE49-F238E27FC236}">
                  <a16:creationId xmlns:a16="http://schemas.microsoft.com/office/drawing/2014/main" id="{98E2CC11-AFA0-44D9-AC59-2D120ED64DD0}"/>
                </a:ext>
              </a:extLst>
            </p:cNvPr>
            <p:cNvSpPr/>
            <p:nvPr/>
          </p:nvSpPr>
          <p:spPr>
            <a:xfrm>
              <a:off x="3866896" y="3535134"/>
              <a:ext cx="716977" cy="406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4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れじ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149">
              <a:extLst>
                <a:ext uri="{FF2B5EF4-FFF2-40B4-BE49-F238E27FC236}">
                  <a16:creationId xmlns:a16="http://schemas.microsoft.com/office/drawing/2014/main" id="{9AD05836-4990-46D6-AAE9-5B4E74CDEB3B}"/>
                </a:ext>
              </a:extLst>
            </p:cNvPr>
            <p:cNvSpPr/>
            <p:nvPr/>
          </p:nvSpPr>
          <p:spPr>
            <a:xfrm>
              <a:off x="4610354" y="3535134"/>
              <a:ext cx="366418" cy="406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4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で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150">
              <a:extLst>
                <a:ext uri="{FF2B5EF4-FFF2-40B4-BE49-F238E27FC236}">
                  <a16:creationId xmlns:a16="http://schemas.microsoft.com/office/drawing/2014/main" id="{988D4D4D-D033-4F24-8C57-500D19E84525}"/>
                </a:ext>
              </a:extLst>
            </p:cNvPr>
            <p:cNvSpPr/>
            <p:nvPr/>
          </p:nvSpPr>
          <p:spPr>
            <a:xfrm>
              <a:off x="5086985" y="3535134"/>
              <a:ext cx="1708191" cy="406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4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ちゅうもん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151">
              <a:extLst>
                <a:ext uri="{FF2B5EF4-FFF2-40B4-BE49-F238E27FC236}">
                  <a16:creationId xmlns:a16="http://schemas.microsoft.com/office/drawing/2014/main" id="{9243F696-520D-4B78-A6C3-34E999C95041}"/>
                </a:ext>
              </a:extLst>
            </p:cNvPr>
            <p:cNvSpPr/>
            <p:nvPr/>
          </p:nvSpPr>
          <p:spPr>
            <a:xfrm>
              <a:off x="8194675" y="3535134"/>
              <a:ext cx="1494108" cy="406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4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すわって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152">
              <a:extLst>
                <a:ext uri="{FF2B5EF4-FFF2-40B4-BE49-F238E27FC236}">
                  <a16:creationId xmlns:a16="http://schemas.microsoft.com/office/drawing/2014/main" id="{A7051303-D09A-485E-8766-F33B9F556FC9}"/>
                </a:ext>
              </a:extLst>
            </p:cNvPr>
            <p:cNvSpPr/>
            <p:nvPr/>
          </p:nvSpPr>
          <p:spPr>
            <a:xfrm>
              <a:off x="9519539" y="3535134"/>
              <a:ext cx="754930" cy="4062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4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まつ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2" name="Picture 154">
              <a:extLst>
                <a:ext uri="{FF2B5EF4-FFF2-40B4-BE49-F238E27FC236}">
                  <a16:creationId xmlns:a16="http://schemas.microsoft.com/office/drawing/2014/main" id="{56A22B38-574E-4AEB-8A33-499F6CF58E48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104775"/>
              <a:ext cx="2743200" cy="2743200"/>
            </a:xfrm>
            <a:prstGeom prst="rect">
              <a:avLst/>
            </a:prstGeom>
          </p:spPr>
        </p:pic>
        <p:pic>
          <p:nvPicPr>
            <p:cNvPr id="13" name="Picture 158">
              <a:extLst>
                <a:ext uri="{FF2B5EF4-FFF2-40B4-BE49-F238E27FC236}">
                  <a16:creationId xmlns:a16="http://schemas.microsoft.com/office/drawing/2014/main" id="{8F9B2482-FEA0-4086-A0EF-3A755292A649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457575" y="104775"/>
              <a:ext cx="3638550" cy="2781300"/>
            </a:xfrm>
            <a:prstGeom prst="rect">
              <a:avLst/>
            </a:prstGeom>
          </p:spPr>
        </p:pic>
        <p:sp>
          <p:nvSpPr>
            <p:cNvPr id="14" name="Shape 159">
              <a:extLst>
                <a:ext uri="{FF2B5EF4-FFF2-40B4-BE49-F238E27FC236}">
                  <a16:creationId xmlns:a16="http://schemas.microsoft.com/office/drawing/2014/main" id="{7C87A3A6-025C-435C-97D0-FFF23949C11B}"/>
                </a:ext>
              </a:extLst>
            </p:cNvPr>
            <p:cNvSpPr/>
            <p:nvPr/>
          </p:nvSpPr>
          <p:spPr>
            <a:xfrm>
              <a:off x="2628900" y="1104900"/>
              <a:ext cx="981075" cy="942975"/>
            </a:xfrm>
            <a:custGeom>
              <a:avLst/>
              <a:gdLst/>
              <a:ahLst/>
              <a:cxnLst/>
              <a:rect l="0" t="0" r="0" b="0"/>
              <a:pathLst>
                <a:path w="981075" h="942975">
                  <a:moveTo>
                    <a:pt x="509651" y="0"/>
                  </a:moveTo>
                  <a:lnTo>
                    <a:pt x="981075" y="471551"/>
                  </a:lnTo>
                  <a:lnTo>
                    <a:pt x="509651" y="942975"/>
                  </a:lnTo>
                  <a:lnTo>
                    <a:pt x="509651" y="707263"/>
                  </a:lnTo>
                  <a:lnTo>
                    <a:pt x="0" y="707263"/>
                  </a:lnTo>
                  <a:lnTo>
                    <a:pt x="0" y="235712"/>
                  </a:lnTo>
                  <a:lnTo>
                    <a:pt x="509651" y="235712"/>
                  </a:lnTo>
                  <a:lnTo>
                    <a:pt x="5096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5" name="Shape 160">
              <a:extLst>
                <a:ext uri="{FF2B5EF4-FFF2-40B4-BE49-F238E27FC236}">
                  <a16:creationId xmlns:a16="http://schemas.microsoft.com/office/drawing/2014/main" id="{B304C42F-6CD8-43A1-B822-FAF40CA6371B}"/>
                </a:ext>
              </a:extLst>
            </p:cNvPr>
            <p:cNvSpPr/>
            <p:nvPr/>
          </p:nvSpPr>
          <p:spPr>
            <a:xfrm>
              <a:off x="2628900" y="1104900"/>
              <a:ext cx="981075" cy="942975"/>
            </a:xfrm>
            <a:custGeom>
              <a:avLst/>
              <a:gdLst/>
              <a:ahLst/>
              <a:cxnLst/>
              <a:rect l="0" t="0" r="0" b="0"/>
              <a:pathLst>
                <a:path w="981075" h="942975">
                  <a:moveTo>
                    <a:pt x="0" y="235712"/>
                  </a:moveTo>
                  <a:lnTo>
                    <a:pt x="509651" y="235712"/>
                  </a:lnTo>
                  <a:lnTo>
                    <a:pt x="509651" y="0"/>
                  </a:lnTo>
                  <a:lnTo>
                    <a:pt x="981075" y="471551"/>
                  </a:lnTo>
                  <a:lnTo>
                    <a:pt x="509651" y="942975"/>
                  </a:lnTo>
                  <a:lnTo>
                    <a:pt x="509651" y="707263"/>
                  </a:lnTo>
                  <a:lnTo>
                    <a:pt x="0" y="707263"/>
                  </a:lnTo>
                  <a:close/>
                </a:path>
              </a:pathLst>
            </a:custGeom>
            <a:ln w="19050" cap="flat">
              <a:miter lim="127000"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" name="Shape 161">
              <a:extLst>
                <a:ext uri="{FF2B5EF4-FFF2-40B4-BE49-F238E27FC236}">
                  <a16:creationId xmlns:a16="http://schemas.microsoft.com/office/drawing/2014/main" id="{A5E5FD80-A4E6-4B16-98B6-9ED73782ACEC}"/>
                </a:ext>
              </a:extLst>
            </p:cNvPr>
            <p:cNvSpPr/>
            <p:nvPr/>
          </p:nvSpPr>
          <p:spPr>
            <a:xfrm>
              <a:off x="6886575" y="1104900"/>
              <a:ext cx="981075" cy="942975"/>
            </a:xfrm>
            <a:custGeom>
              <a:avLst/>
              <a:gdLst/>
              <a:ahLst/>
              <a:cxnLst/>
              <a:rect l="0" t="0" r="0" b="0"/>
              <a:pathLst>
                <a:path w="981075" h="942975">
                  <a:moveTo>
                    <a:pt x="509651" y="0"/>
                  </a:moveTo>
                  <a:lnTo>
                    <a:pt x="981075" y="471551"/>
                  </a:lnTo>
                  <a:lnTo>
                    <a:pt x="509651" y="942975"/>
                  </a:lnTo>
                  <a:lnTo>
                    <a:pt x="509651" y="707263"/>
                  </a:lnTo>
                  <a:lnTo>
                    <a:pt x="0" y="707263"/>
                  </a:lnTo>
                  <a:lnTo>
                    <a:pt x="0" y="235712"/>
                  </a:lnTo>
                  <a:lnTo>
                    <a:pt x="509651" y="235712"/>
                  </a:lnTo>
                  <a:lnTo>
                    <a:pt x="5096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" name="Shape 162">
              <a:extLst>
                <a:ext uri="{FF2B5EF4-FFF2-40B4-BE49-F238E27FC236}">
                  <a16:creationId xmlns:a16="http://schemas.microsoft.com/office/drawing/2014/main" id="{2A4E16B7-2A70-440A-AE43-B8F95AC76FC5}"/>
                </a:ext>
              </a:extLst>
            </p:cNvPr>
            <p:cNvSpPr/>
            <p:nvPr/>
          </p:nvSpPr>
          <p:spPr>
            <a:xfrm>
              <a:off x="6886575" y="1104900"/>
              <a:ext cx="981075" cy="942975"/>
            </a:xfrm>
            <a:custGeom>
              <a:avLst/>
              <a:gdLst/>
              <a:ahLst/>
              <a:cxnLst/>
              <a:rect l="0" t="0" r="0" b="0"/>
              <a:pathLst>
                <a:path w="981075" h="942975">
                  <a:moveTo>
                    <a:pt x="0" y="235712"/>
                  </a:moveTo>
                  <a:lnTo>
                    <a:pt x="509651" y="235712"/>
                  </a:lnTo>
                  <a:lnTo>
                    <a:pt x="509651" y="0"/>
                  </a:lnTo>
                  <a:lnTo>
                    <a:pt x="981075" y="471551"/>
                  </a:lnTo>
                  <a:lnTo>
                    <a:pt x="509651" y="942975"/>
                  </a:lnTo>
                  <a:lnTo>
                    <a:pt x="509651" y="707263"/>
                  </a:lnTo>
                  <a:lnTo>
                    <a:pt x="0" y="707263"/>
                  </a:lnTo>
                  <a:close/>
                </a:path>
              </a:pathLst>
            </a:custGeom>
            <a:ln w="19050" cap="flat">
              <a:miter lim="127000"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pic>
          <p:nvPicPr>
            <p:cNvPr id="18" name="Picture 164">
              <a:extLst>
                <a:ext uri="{FF2B5EF4-FFF2-40B4-BE49-F238E27FC236}">
                  <a16:creationId xmlns:a16="http://schemas.microsoft.com/office/drawing/2014/main" id="{08F84A4A-9D88-47B4-8142-E8B35B36A131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7953375" y="0"/>
              <a:ext cx="2790825" cy="2781300"/>
            </a:xfrm>
            <a:prstGeom prst="rect">
              <a:avLst/>
            </a:prstGeom>
          </p:spPr>
        </p:pic>
        <p:pic>
          <p:nvPicPr>
            <p:cNvPr id="19" name="Picture 166">
              <a:extLst>
                <a:ext uri="{FF2B5EF4-FFF2-40B4-BE49-F238E27FC236}">
                  <a16:creationId xmlns:a16="http://schemas.microsoft.com/office/drawing/2014/main" id="{71D66EBA-AEC5-4705-8713-7EED3EC5FFC3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 rot="1259982">
              <a:off x="5917422" y="2504042"/>
              <a:ext cx="1412450" cy="1107246"/>
            </a:xfrm>
            <a:prstGeom prst="rect">
              <a:avLst/>
            </a:prstGeom>
          </p:spPr>
        </p:pic>
        <p:sp>
          <p:nvSpPr>
            <p:cNvPr id="20" name="Shape 167">
              <a:extLst>
                <a:ext uri="{FF2B5EF4-FFF2-40B4-BE49-F238E27FC236}">
                  <a16:creationId xmlns:a16="http://schemas.microsoft.com/office/drawing/2014/main" id="{3197703F-4469-4BFC-A3B1-2BAF88FB4067}"/>
                </a:ext>
              </a:extLst>
            </p:cNvPr>
            <p:cNvSpPr/>
            <p:nvPr/>
          </p:nvSpPr>
          <p:spPr>
            <a:xfrm>
              <a:off x="9777476" y="2300351"/>
              <a:ext cx="1485900" cy="1266825"/>
            </a:xfrm>
            <a:custGeom>
              <a:avLst/>
              <a:gdLst/>
              <a:ahLst/>
              <a:cxnLst/>
              <a:rect l="0" t="0" r="0" b="0"/>
              <a:pathLst>
                <a:path w="1485900" h="1266825">
                  <a:moveTo>
                    <a:pt x="742950" y="0"/>
                  </a:moveTo>
                  <a:cubicBezTo>
                    <a:pt x="1153160" y="0"/>
                    <a:pt x="1485900" y="283464"/>
                    <a:pt x="1485900" y="633349"/>
                  </a:cubicBezTo>
                  <a:cubicBezTo>
                    <a:pt x="1485900" y="983234"/>
                    <a:pt x="1153160" y="1266825"/>
                    <a:pt x="742950" y="1266825"/>
                  </a:cubicBezTo>
                  <a:cubicBezTo>
                    <a:pt x="332613" y="1266825"/>
                    <a:pt x="0" y="983234"/>
                    <a:pt x="0" y="633349"/>
                  </a:cubicBezTo>
                  <a:cubicBezTo>
                    <a:pt x="0" y="283464"/>
                    <a:pt x="332613" y="0"/>
                    <a:pt x="74295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1" name="Shape 168">
              <a:extLst>
                <a:ext uri="{FF2B5EF4-FFF2-40B4-BE49-F238E27FC236}">
                  <a16:creationId xmlns:a16="http://schemas.microsoft.com/office/drawing/2014/main" id="{D72A6527-69CD-4C80-BE26-2FE292C9C03E}"/>
                </a:ext>
              </a:extLst>
            </p:cNvPr>
            <p:cNvSpPr/>
            <p:nvPr/>
          </p:nvSpPr>
          <p:spPr>
            <a:xfrm>
              <a:off x="9777476" y="2300351"/>
              <a:ext cx="1485900" cy="1266825"/>
            </a:xfrm>
            <a:custGeom>
              <a:avLst/>
              <a:gdLst/>
              <a:ahLst/>
              <a:cxnLst/>
              <a:rect l="0" t="0" r="0" b="0"/>
              <a:pathLst>
                <a:path w="1485900" h="1266825">
                  <a:moveTo>
                    <a:pt x="0" y="633349"/>
                  </a:moveTo>
                  <a:cubicBezTo>
                    <a:pt x="0" y="283464"/>
                    <a:pt x="332613" y="0"/>
                    <a:pt x="742950" y="0"/>
                  </a:cubicBezTo>
                  <a:cubicBezTo>
                    <a:pt x="1153160" y="0"/>
                    <a:pt x="1485900" y="283464"/>
                    <a:pt x="1485900" y="633349"/>
                  </a:cubicBezTo>
                  <a:cubicBezTo>
                    <a:pt x="1485900" y="983234"/>
                    <a:pt x="1153160" y="1266825"/>
                    <a:pt x="742950" y="1266825"/>
                  </a:cubicBezTo>
                  <a:cubicBezTo>
                    <a:pt x="332613" y="1266825"/>
                    <a:pt x="0" y="983234"/>
                    <a:pt x="0" y="633349"/>
                  </a:cubicBezTo>
                  <a:close/>
                </a:path>
              </a:pathLst>
            </a:custGeom>
            <a:ln w="9535" cap="flat">
              <a:miter lim="127000"/>
            </a:ln>
          </p:spPr>
          <p:style>
            <a:lnRef idx="1">
              <a:srgbClr val="2F528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2" name="Rectangle 169">
              <a:extLst>
                <a:ext uri="{FF2B5EF4-FFF2-40B4-BE49-F238E27FC236}">
                  <a16:creationId xmlns:a16="http://schemas.microsoft.com/office/drawing/2014/main" id="{71501E81-30F4-49A1-AFE4-26F22BAF6376}"/>
                </a:ext>
              </a:extLst>
            </p:cNvPr>
            <p:cNvSpPr/>
            <p:nvPr/>
          </p:nvSpPr>
          <p:spPr>
            <a:xfrm>
              <a:off x="10055606" y="2715017"/>
              <a:ext cx="1221660" cy="4691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8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まって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733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8DD5B4-04CF-44F2-B878-37CEAB0F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おみせでのやくそく</a:t>
            </a:r>
          </a:p>
        </p:txBody>
      </p:sp>
      <p:grpSp>
        <p:nvGrpSpPr>
          <p:cNvPr id="14" name="Group 1239">
            <a:extLst>
              <a:ext uri="{FF2B5EF4-FFF2-40B4-BE49-F238E27FC236}">
                <a16:creationId xmlns:a16="http://schemas.microsoft.com/office/drawing/2014/main" id="{2A7C052C-0387-45C1-8322-F7C9937DF142}"/>
              </a:ext>
            </a:extLst>
          </p:cNvPr>
          <p:cNvGrpSpPr/>
          <p:nvPr/>
        </p:nvGrpSpPr>
        <p:grpSpPr>
          <a:xfrm>
            <a:off x="370115" y="1690688"/>
            <a:ext cx="4933950" cy="4067175"/>
            <a:chOff x="0" y="0"/>
            <a:chExt cx="4933950" cy="4067175"/>
          </a:xfrm>
        </p:grpSpPr>
        <p:pic>
          <p:nvPicPr>
            <p:cNvPr id="10" name="Picture 177">
              <a:extLst>
                <a:ext uri="{FF2B5EF4-FFF2-40B4-BE49-F238E27FC236}">
                  <a16:creationId xmlns:a16="http://schemas.microsoft.com/office/drawing/2014/main" id="{2BE4D528-88CD-4FAB-B997-022568914F53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1666875"/>
              <a:ext cx="2209800" cy="2400300"/>
            </a:xfrm>
            <a:prstGeom prst="rect">
              <a:avLst/>
            </a:prstGeom>
          </p:spPr>
        </p:pic>
        <p:pic>
          <p:nvPicPr>
            <p:cNvPr id="11" name="Picture 179">
              <a:extLst>
                <a:ext uri="{FF2B5EF4-FFF2-40B4-BE49-F238E27FC236}">
                  <a16:creationId xmlns:a16="http://schemas.microsoft.com/office/drawing/2014/main" id="{EB5E0D18-F8D7-482E-89F4-975BD9B7D4F6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962150" y="1709801"/>
              <a:ext cx="2971800" cy="2128774"/>
            </a:xfrm>
            <a:prstGeom prst="rect">
              <a:avLst/>
            </a:prstGeom>
          </p:spPr>
        </p:pic>
        <p:pic>
          <p:nvPicPr>
            <p:cNvPr id="12" name="Picture 181">
              <a:extLst>
                <a:ext uri="{FF2B5EF4-FFF2-40B4-BE49-F238E27FC236}">
                  <a16:creationId xmlns:a16="http://schemas.microsoft.com/office/drawing/2014/main" id="{BAC330A3-E4A7-4C8E-A3FD-9051BDF5EE56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304800" y="0"/>
              <a:ext cx="1704975" cy="1457325"/>
            </a:xfrm>
            <a:prstGeom prst="rect">
              <a:avLst/>
            </a:prstGeom>
          </p:spPr>
        </p:pic>
        <p:pic>
          <p:nvPicPr>
            <p:cNvPr id="13" name="Picture 183">
              <a:extLst>
                <a:ext uri="{FF2B5EF4-FFF2-40B4-BE49-F238E27FC236}">
                  <a16:creationId xmlns:a16="http://schemas.microsoft.com/office/drawing/2014/main" id="{701B3C04-DAA4-43BA-8959-D4AA6C46DA51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590800" y="361950"/>
              <a:ext cx="1714500" cy="1714500"/>
            </a:xfrm>
            <a:prstGeom prst="rect">
              <a:avLst/>
            </a:prstGeom>
          </p:spPr>
        </p:pic>
      </p:grpSp>
      <p:grpSp>
        <p:nvGrpSpPr>
          <p:cNvPr id="23" name="Group 1241">
            <a:extLst>
              <a:ext uri="{FF2B5EF4-FFF2-40B4-BE49-F238E27FC236}">
                <a16:creationId xmlns:a16="http://schemas.microsoft.com/office/drawing/2014/main" id="{CB754B1D-8AE3-4186-B593-09255B646A03}"/>
              </a:ext>
            </a:extLst>
          </p:cNvPr>
          <p:cNvGrpSpPr/>
          <p:nvPr/>
        </p:nvGrpSpPr>
        <p:grpSpPr>
          <a:xfrm>
            <a:off x="8872537" y="3148013"/>
            <a:ext cx="2714625" cy="3190875"/>
            <a:chOff x="0" y="0"/>
            <a:chExt cx="2714625" cy="3190875"/>
          </a:xfrm>
        </p:grpSpPr>
        <p:pic>
          <p:nvPicPr>
            <p:cNvPr id="20" name="Picture 189">
              <a:extLst>
                <a:ext uri="{FF2B5EF4-FFF2-40B4-BE49-F238E27FC236}">
                  <a16:creationId xmlns:a16="http://schemas.microsoft.com/office/drawing/2014/main" id="{0A90BCD2-E39A-47E2-AAAA-D0A9F8C80283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0" y="1466850"/>
              <a:ext cx="1152525" cy="1724025"/>
            </a:xfrm>
            <a:prstGeom prst="rect">
              <a:avLst/>
            </a:prstGeom>
          </p:spPr>
        </p:pic>
        <p:pic>
          <p:nvPicPr>
            <p:cNvPr id="21" name="Picture 191">
              <a:extLst>
                <a:ext uri="{FF2B5EF4-FFF2-40B4-BE49-F238E27FC236}">
                  <a16:creationId xmlns:a16="http://schemas.microsoft.com/office/drawing/2014/main" id="{D60C45A0-67AD-4867-BD46-5845CBCC2880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1390650" y="1647812"/>
              <a:ext cx="1323975" cy="1438275"/>
            </a:xfrm>
            <a:prstGeom prst="rect">
              <a:avLst/>
            </a:prstGeom>
          </p:spPr>
        </p:pic>
        <p:pic>
          <p:nvPicPr>
            <p:cNvPr id="22" name="Picture 193">
              <a:extLst>
                <a:ext uri="{FF2B5EF4-FFF2-40B4-BE49-F238E27FC236}">
                  <a16:creationId xmlns:a16="http://schemas.microsoft.com/office/drawing/2014/main" id="{C6BE4D82-1C20-4F85-96F7-6F867DA6C4D0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809625" y="0"/>
              <a:ext cx="1714500" cy="1714500"/>
            </a:xfrm>
            <a:prstGeom prst="rect">
              <a:avLst/>
            </a:prstGeom>
          </p:spPr>
        </p:pic>
      </p:grpSp>
      <p:grpSp>
        <p:nvGrpSpPr>
          <p:cNvPr id="30" name="Group 1240">
            <a:extLst>
              <a:ext uri="{FF2B5EF4-FFF2-40B4-BE49-F238E27FC236}">
                <a16:creationId xmlns:a16="http://schemas.microsoft.com/office/drawing/2014/main" id="{C9190013-AC7B-4E1E-A171-9EB22D16235B}"/>
              </a:ext>
            </a:extLst>
          </p:cNvPr>
          <p:cNvGrpSpPr/>
          <p:nvPr/>
        </p:nvGrpSpPr>
        <p:grpSpPr>
          <a:xfrm>
            <a:off x="6393656" y="1328058"/>
            <a:ext cx="1828800" cy="3781425"/>
            <a:chOff x="0" y="0"/>
            <a:chExt cx="1828800" cy="3781425"/>
          </a:xfrm>
        </p:grpSpPr>
        <p:pic>
          <p:nvPicPr>
            <p:cNvPr id="28" name="Picture 185">
              <a:extLst>
                <a:ext uri="{FF2B5EF4-FFF2-40B4-BE49-F238E27FC236}">
                  <a16:creationId xmlns:a16="http://schemas.microsoft.com/office/drawing/2014/main" id="{3F644AF9-4242-4398-8972-A660E6105723}"/>
                </a:ext>
              </a:extLst>
            </p:cNvPr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0" y="1381125"/>
              <a:ext cx="1828800" cy="2400300"/>
            </a:xfrm>
            <a:prstGeom prst="rect">
              <a:avLst/>
            </a:prstGeom>
          </p:spPr>
        </p:pic>
        <p:pic>
          <p:nvPicPr>
            <p:cNvPr id="29" name="Picture 187">
              <a:extLst>
                <a:ext uri="{FF2B5EF4-FFF2-40B4-BE49-F238E27FC236}">
                  <a16:creationId xmlns:a16="http://schemas.microsoft.com/office/drawing/2014/main" id="{BBA792AA-2761-4391-AA97-0EA84DB2E417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04775" y="0"/>
              <a:ext cx="1704975" cy="14573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460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2BD60-590E-4C06-AF7F-0A3375C2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５．かったとどうする？</a:t>
            </a:r>
          </a:p>
        </p:txBody>
      </p:sp>
      <p:grpSp>
        <p:nvGrpSpPr>
          <p:cNvPr id="4" name="Group 1267">
            <a:extLst>
              <a:ext uri="{FF2B5EF4-FFF2-40B4-BE49-F238E27FC236}">
                <a16:creationId xmlns:a16="http://schemas.microsoft.com/office/drawing/2014/main" id="{3E808B4D-BC49-4840-93BB-25065B850E2C}"/>
              </a:ext>
            </a:extLst>
          </p:cNvPr>
          <p:cNvGrpSpPr/>
          <p:nvPr/>
        </p:nvGrpSpPr>
        <p:grpSpPr>
          <a:xfrm>
            <a:off x="147878" y="1690688"/>
            <a:ext cx="12044122" cy="4600575"/>
            <a:chOff x="0" y="0"/>
            <a:chExt cx="12044509" cy="4600575"/>
          </a:xfrm>
        </p:grpSpPr>
        <p:sp>
          <p:nvSpPr>
            <p:cNvPr id="5" name="Rectangle 202">
              <a:extLst>
                <a:ext uri="{FF2B5EF4-FFF2-40B4-BE49-F238E27FC236}">
                  <a16:creationId xmlns:a16="http://schemas.microsoft.com/office/drawing/2014/main" id="{C975AD3E-8B55-49E8-BEC3-DBCAF1E38BC7}"/>
                </a:ext>
              </a:extLst>
            </p:cNvPr>
            <p:cNvSpPr/>
            <p:nvPr/>
          </p:nvSpPr>
          <p:spPr>
            <a:xfrm>
              <a:off x="224790" y="3418791"/>
              <a:ext cx="2650679" cy="3424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205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かったものをもらう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6" name="Picture 204">
              <a:extLst>
                <a:ext uri="{FF2B5EF4-FFF2-40B4-BE49-F238E27FC236}">
                  <a16:creationId xmlns:a16="http://schemas.microsoft.com/office/drawing/2014/main" id="{9EC71E51-7D9E-40F8-89F2-43FDDF6FD40D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733425"/>
              <a:ext cx="2943225" cy="2181225"/>
            </a:xfrm>
            <a:prstGeom prst="rect">
              <a:avLst/>
            </a:prstGeom>
          </p:spPr>
        </p:pic>
        <p:sp>
          <p:nvSpPr>
            <p:cNvPr id="7" name="Shape 205">
              <a:extLst>
                <a:ext uri="{FF2B5EF4-FFF2-40B4-BE49-F238E27FC236}">
                  <a16:creationId xmlns:a16="http://schemas.microsoft.com/office/drawing/2014/main" id="{EC66A60D-E802-41C3-B667-397F6C9DFB24}"/>
                </a:ext>
              </a:extLst>
            </p:cNvPr>
            <p:cNvSpPr/>
            <p:nvPr/>
          </p:nvSpPr>
          <p:spPr>
            <a:xfrm>
              <a:off x="3238500" y="1876425"/>
              <a:ext cx="981075" cy="942975"/>
            </a:xfrm>
            <a:custGeom>
              <a:avLst/>
              <a:gdLst/>
              <a:ahLst/>
              <a:cxnLst/>
              <a:rect l="0" t="0" r="0" b="0"/>
              <a:pathLst>
                <a:path w="981075" h="942975">
                  <a:moveTo>
                    <a:pt x="509651" y="0"/>
                  </a:moveTo>
                  <a:lnTo>
                    <a:pt x="981075" y="471551"/>
                  </a:lnTo>
                  <a:lnTo>
                    <a:pt x="509651" y="942975"/>
                  </a:lnTo>
                  <a:lnTo>
                    <a:pt x="509651" y="707263"/>
                  </a:lnTo>
                  <a:lnTo>
                    <a:pt x="0" y="707263"/>
                  </a:lnTo>
                  <a:lnTo>
                    <a:pt x="0" y="235712"/>
                  </a:lnTo>
                  <a:lnTo>
                    <a:pt x="509651" y="235712"/>
                  </a:lnTo>
                  <a:lnTo>
                    <a:pt x="50965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D7D3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8" name="Shape 206">
              <a:extLst>
                <a:ext uri="{FF2B5EF4-FFF2-40B4-BE49-F238E27FC236}">
                  <a16:creationId xmlns:a16="http://schemas.microsoft.com/office/drawing/2014/main" id="{F40F86D1-C4A1-41D6-96B9-5EA9878A3613}"/>
                </a:ext>
              </a:extLst>
            </p:cNvPr>
            <p:cNvSpPr/>
            <p:nvPr/>
          </p:nvSpPr>
          <p:spPr>
            <a:xfrm>
              <a:off x="3238500" y="1876425"/>
              <a:ext cx="981075" cy="942975"/>
            </a:xfrm>
            <a:custGeom>
              <a:avLst/>
              <a:gdLst/>
              <a:ahLst/>
              <a:cxnLst/>
              <a:rect l="0" t="0" r="0" b="0"/>
              <a:pathLst>
                <a:path w="981075" h="942975">
                  <a:moveTo>
                    <a:pt x="0" y="235712"/>
                  </a:moveTo>
                  <a:lnTo>
                    <a:pt x="509651" y="235712"/>
                  </a:lnTo>
                  <a:lnTo>
                    <a:pt x="509651" y="0"/>
                  </a:lnTo>
                  <a:lnTo>
                    <a:pt x="981075" y="471551"/>
                  </a:lnTo>
                  <a:lnTo>
                    <a:pt x="509651" y="942975"/>
                  </a:lnTo>
                  <a:lnTo>
                    <a:pt x="509651" y="707263"/>
                  </a:lnTo>
                  <a:lnTo>
                    <a:pt x="0" y="707263"/>
                  </a:lnTo>
                  <a:close/>
                </a:path>
              </a:pathLst>
            </a:custGeom>
            <a:ln w="19050" cap="flat">
              <a:miter lim="127000"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pic>
          <p:nvPicPr>
            <p:cNvPr id="9" name="Picture 208">
              <a:extLst>
                <a:ext uri="{FF2B5EF4-FFF2-40B4-BE49-F238E27FC236}">
                  <a16:creationId xmlns:a16="http://schemas.microsoft.com/office/drawing/2014/main" id="{37B9AC96-F480-45C6-9CAF-274188BBF845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3905250" y="2752725"/>
              <a:ext cx="2247900" cy="1476375"/>
            </a:xfrm>
            <a:prstGeom prst="rect">
              <a:avLst/>
            </a:prstGeom>
          </p:spPr>
        </p:pic>
        <p:pic>
          <p:nvPicPr>
            <p:cNvPr id="10" name="Picture 210">
              <a:extLst>
                <a:ext uri="{FF2B5EF4-FFF2-40B4-BE49-F238E27FC236}">
                  <a16:creationId xmlns:a16="http://schemas.microsoft.com/office/drawing/2014/main" id="{76E3A93B-EED8-4F18-856C-019FAC3E02FB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286250" y="0"/>
              <a:ext cx="4019550" cy="2581275"/>
            </a:xfrm>
            <a:prstGeom prst="rect">
              <a:avLst/>
            </a:prstGeom>
          </p:spPr>
        </p:pic>
        <p:pic>
          <p:nvPicPr>
            <p:cNvPr id="11" name="Picture 212">
              <a:extLst>
                <a:ext uri="{FF2B5EF4-FFF2-40B4-BE49-F238E27FC236}">
                  <a16:creationId xmlns:a16="http://schemas.microsoft.com/office/drawing/2014/main" id="{1F0CE5AF-B26F-4BF9-8C4B-7841E1847F46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8296275" y="2590800"/>
              <a:ext cx="3028950" cy="2009775"/>
            </a:xfrm>
            <a:prstGeom prst="rect">
              <a:avLst/>
            </a:prstGeom>
          </p:spPr>
        </p:pic>
        <p:pic>
          <p:nvPicPr>
            <p:cNvPr id="12" name="Picture 214">
              <a:extLst>
                <a:ext uri="{FF2B5EF4-FFF2-40B4-BE49-F238E27FC236}">
                  <a16:creationId xmlns:a16="http://schemas.microsoft.com/office/drawing/2014/main" id="{EF67750B-637E-4F89-BBC2-6479405A0760}"/>
                </a:ext>
              </a:extLst>
            </p:cNvPr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6924675" y="2657475"/>
              <a:ext cx="1381125" cy="1800225"/>
            </a:xfrm>
            <a:prstGeom prst="rect">
              <a:avLst/>
            </a:prstGeom>
          </p:spPr>
        </p:pic>
        <p:pic>
          <p:nvPicPr>
            <p:cNvPr id="13" name="Picture 1341">
              <a:extLst>
                <a:ext uri="{FF2B5EF4-FFF2-40B4-BE49-F238E27FC236}">
                  <a16:creationId xmlns:a16="http://schemas.microsoft.com/office/drawing/2014/main" id="{90C812A7-6983-460B-9A54-203DF560AA64}"/>
                </a:ext>
              </a:extLst>
            </p:cNvPr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8438388" y="258572"/>
              <a:ext cx="3358897" cy="2328672"/>
            </a:xfrm>
            <a:prstGeom prst="rect">
              <a:avLst/>
            </a:prstGeom>
          </p:spPr>
        </p:pic>
        <p:sp>
          <p:nvSpPr>
            <p:cNvPr id="14" name="Shape 216">
              <a:extLst>
                <a:ext uri="{FF2B5EF4-FFF2-40B4-BE49-F238E27FC236}">
                  <a16:creationId xmlns:a16="http://schemas.microsoft.com/office/drawing/2014/main" id="{C475511C-308F-43BF-9586-22F2316984A9}"/>
                </a:ext>
              </a:extLst>
            </p:cNvPr>
            <p:cNvSpPr/>
            <p:nvPr/>
          </p:nvSpPr>
          <p:spPr>
            <a:xfrm>
              <a:off x="8443976" y="262001"/>
              <a:ext cx="3352800" cy="2325243"/>
            </a:xfrm>
            <a:custGeom>
              <a:avLst/>
              <a:gdLst/>
              <a:ahLst/>
              <a:cxnLst/>
              <a:rect l="0" t="0" r="0" b="0"/>
              <a:pathLst>
                <a:path w="3352800" h="2325243">
                  <a:moveTo>
                    <a:pt x="0" y="344424"/>
                  </a:moveTo>
                  <a:cubicBezTo>
                    <a:pt x="0" y="154178"/>
                    <a:pt x="154178" y="0"/>
                    <a:pt x="344424" y="0"/>
                  </a:cubicBezTo>
                  <a:lnTo>
                    <a:pt x="558800" y="0"/>
                  </a:lnTo>
                  <a:lnTo>
                    <a:pt x="558800" y="0"/>
                  </a:lnTo>
                  <a:lnTo>
                    <a:pt x="3008249" y="0"/>
                  </a:lnTo>
                  <a:cubicBezTo>
                    <a:pt x="3198495" y="0"/>
                    <a:pt x="3352800" y="154178"/>
                    <a:pt x="3352800" y="344424"/>
                  </a:cubicBezTo>
                  <a:lnTo>
                    <a:pt x="3352800" y="1205611"/>
                  </a:lnTo>
                  <a:lnTo>
                    <a:pt x="3352800" y="1205611"/>
                  </a:lnTo>
                  <a:lnTo>
                    <a:pt x="3352800" y="1722374"/>
                  </a:lnTo>
                  <a:lnTo>
                    <a:pt x="3352800" y="1722374"/>
                  </a:lnTo>
                  <a:cubicBezTo>
                    <a:pt x="3352800" y="1912620"/>
                    <a:pt x="3198495" y="2066798"/>
                    <a:pt x="3008249" y="2066798"/>
                  </a:cubicBezTo>
                  <a:lnTo>
                    <a:pt x="1397000" y="2066798"/>
                  </a:lnTo>
                  <a:lnTo>
                    <a:pt x="977900" y="2325243"/>
                  </a:lnTo>
                  <a:lnTo>
                    <a:pt x="558800" y="2066798"/>
                  </a:lnTo>
                  <a:lnTo>
                    <a:pt x="344424" y="2066798"/>
                  </a:lnTo>
                  <a:cubicBezTo>
                    <a:pt x="154178" y="2066798"/>
                    <a:pt x="0" y="1912620"/>
                    <a:pt x="0" y="1722374"/>
                  </a:cubicBezTo>
                  <a:lnTo>
                    <a:pt x="0" y="1722374"/>
                  </a:lnTo>
                  <a:lnTo>
                    <a:pt x="0" y="1205611"/>
                  </a:lnTo>
                  <a:lnTo>
                    <a:pt x="0" y="1205611"/>
                  </a:lnTo>
                  <a:close/>
                </a:path>
              </a:pathLst>
            </a:custGeom>
            <a:ln w="9535" cap="flat">
              <a:miter lim="127000"/>
            </a:ln>
          </p:spPr>
          <p:style>
            <a:lnRef idx="1">
              <a:srgbClr val="FFC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5" name="Rectangle 217">
              <a:extLst>
                <a:ext uri="{FF2B5EF4-FFF2-40B4-BE49-F238E27FC236}">
                  <a16:creationId xmlns:a16="http://schemas.microsoft.com/office/drawing/2014/main" id="{26B536EE-C256-4CBC-AEA3-E7002A26798D}"/>
                </a:ext>
              </a:extLst>
            </p:cNvPr>
            <p:cNvSpPr/>
            <p:nvPr/>
          </p:nvSpPr>
          <p:spPr>
            <a:xfrm>
              <a:off x="8993886" y="461605"/>
              <a:ext cx="3002321" cy="67226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40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ことのはで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" name="Rectangle 218">
              <a:extLst>
                <a:ext uri="{FF2B5EF4-FFF2-40B4-BE49-F238E27FC236}">
                  <a16:creationId xmlns:a16="http://schemas.microsoft.com/office/drawing/2014/main" id="{B79BF004-F0D3-4179-96CD-E75F220442CF}"/>
                </a:ext>
              </a:extLst>
            </p:cNvPr>
            <p:cNvSpPr/>
            <p:nvPr/>
          </p:nvSpPr>
          <p:spPr>
            <a:xfrm>
              <a:off x="9508490" y="1071568"/>
              <a:ext cx="2536019" cy="67268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ja-JP" sz="4000" kern="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たべます</a:t>
              </a:r>
              <a:endParaRPr lang="ja-JP" sz="1100" kern="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978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144</Words>
  <Application>Microsoft Office PowerPoint</Application>
  <PresentationFormat>ワイド画面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HG丸ｺﾞｼｯｸM-PRO</vt:lpstr>
      <vt:lpstr>ＭＳ Ｐゴシック</vt:lpstr>
      <vt:lpstr>游ゴシック</vt:lpstr>
      <vt:lpstr>游ゴシック Light</vt:lpstr>
      <vt:lpstr>Arial</vt:lpstr>
      <vt:lpstr>Calibri</vt:lpstr>
      <vt:lpstr>Office テーマ</vt:lpstr>
      <vt:lpstr>マクドナルドへいこう </vt:lpstr>
      <vt:lpstr>おはなし </vt:lpstr>
      <vt:lpstr>１．どこへいく？ </vt:lpstr>
      <vt:lpstr>２．どうやっていく？</vt:lpstr>
      <vt:lpstr>PowerPoint プレゼンテーション</vt:lpstr>
      <vt:lpstr>PowerPoint プレゼンテーション</vt:lpstr>
      <vt:lpstr>４．おみせで　なにをする？</vt:lpstr>
      <vt:lpstr>おみせでのやくそく</vt:lpstr>
      <vt:lpstr>５．かったとどうする？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マクドナルドへいこう </dc:title>
  <dc:creator>放課後等デイサービス　コトノハ</dc:creator>
  <cp:lastModifiedBy>放課後等デイサービス　コトノハ</cp:lastModifiedBy>
  <cp:revision>1</cp:revision>
  <dcterms:created xsi:type="dcterms:W3CDTF">2020-08-16T23:23:42Z</dcterms:created>
  <dcterms:modified xsi:type="dcterms:W3CDTF">2020-08-16T23:26:53Z</dcterms:modified>
</cp:coreProperties>
</file>